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7" r:id="rId3"/>
    <p:sldId id="336" r:id="rId4"/>
    <p:sldId id="340" r:id="rId5"/>
    <p:sldId id="258" r:id="rId6"/>
    <p:sldId id="337" r:id="rId7"/>
    <p:sldId id="341" r:id="rId8"/>
    <p:sldId id="259" r:id="rId9"/>
    <p:sldId id="260" r:id="rId10"/>
    <p:sldId id="261" r:id="rId11"/>
    <p:sldId id="342" r:id="rId12"/>
    <p:sldId id="343" r:id="rId13"/>
    <p:sldId id="338" r:id="rId14"/>
    <p:sldId id="344" r:id="rId15"/>
    <p:sldId id="339" r:id="rId16"/>
    <p:sldId id="345" r:id="rId17"/>
    <p:sldId id="267" r:id="rId18"/>
    <p:sldId id="268" r:id="rId19"/>
    <p:sldId id="269" r:id="rId20"/>
    <p:sldId id="352" r:id="rId21"/>
    <p:sldId id="346" r:id="rId22"/>
    <p:sldId id="347" r:id="rId23"/>
    <p:sldId id="348" r:id="rId24"/>
    <p:sldId id="349" r:id="rId25"/>
    <p:sldId id="350" r:id="rId26"/>
    <p:sldId id="351" r:id="rId27"/>
    <p:sldId id="270" r:id="rId28"/>
    <p:sldId id="271" r:id="rId29"/>
    <p:sldId id="272" r:id="rId30"/>
    <p:sldId id="334" r:id="rId31"/>
    <p:sldId id="274" r:id="rId32"/>
    <p:sldId id="275" r:id="rId33"/>
    <p:sldId id="276" r:id="rId34"/>
    <p:sldId id="277" r:id="rId35"/>
    <p:sldId id="278" r:id="rId36"/>
    <p:sldId id="279" r:id="rId37"/>
    <p:sldId id="280" r:id="rId38"/>
    <p:sldId id="353" r:id="rId39"/>
    <p:sldId id="355" r:id="rId40"/>
    <p:sldId id="356" r:id="rId41"/>
    <p:sldId id="335" r:id="rId42"/>
    <p:sldId id="357" r:id="rId43"/>
    <p:sldId id="281" r:id="rId44"/>
    <p:sldId id="282" r:id="rId45"/>
    <p:sldId id="358" r:id="rId46"/>
    <p:sldId id="359" r:id="rId47"/>
    <p:sldId id="360" r:id="rId48"/>
    <p:sldId id="361" r:id="rId49"/>
    <p:sldId id="292" r:id="rId50"/>
    <p:sldId id="283" r:id="rId51"/>
    <p:sldId id="284" r:id="rId52"/>
    <p:sldId id="285" r:id="rId53"/>
    <p:sldId id="286" r:id="rId54"/>
    <p:sldId id="287" r:id="rId55"/>
    <p:sldId id="288" r:id="rId56"/>
    <p:sldId id="289" r:id="rId57"/>
    <p:sldId id="290" r:id="rId58"/>
    <p:sldId id="330" r:id="rId59"/>
    <p:sldId id="331" r:id="rId60"/>
    <p:sldId id="333"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7EA0C6-ED12-499E-8DC1-CA644681DEE8}" v="74" dt="2026-04-04T15:04:42.5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24" autoAdjust="0"/>
    <p:restoredTop sz="94660"/>
  </p:normalViewPr>
  <p:slideViewPr>
    <p:cSldViewPr snapToGrid="0">
      <p:cViewPr varScale="1">
        <p:scale>
          <a:sx n="60" d="100"/>
          <a:sy n="60" d="100"/>
        </p:scale>
        <p:origin x="6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dhi Joshi Parsai" userId="44701545fa204d2b" providerId="LiveId" clId="{7B67133A-4A03-42D5-A51A-0366D28103C6}"/>
    <pc:docChg chg="undo redo custSel addSld delSld modSld sldOrd">
      <pc:chgData name="Nidhi Joshi Parsai" userId="44701545fa204d2b" providerId="LiveId" clId="{7B67133A-4A03-42D5-A51A-0366D28103C6}" dt="2026-04-04T15:30:13.942" v="1359" actId="20577"/>
      <pc:docMkLst>
        <pc:docMk/>
      </pc:docMkLst>
      <pc:sldChg chg="modSp mod">
        <pc:chgData name="Nidhi Joshi Parsai" userId="44701545fa204d2b" providerId="LiveId" clId="{7B67133A-4A03-42D5-A51A-0366D28103C6}" dt="2026-04-04T10:57:47.516" v="134" actId="115"/>
        <pc:sldMkLst>
          <pc:docMk/>
          <pc:sldMk cId="843977820" sldId="257"/>
        </pc:sldMkLst>
        <pc:spChg chg="mod">
          <ac:chgData name="Nidhi Joshi Parsai" userId="44701545fa204d2b" providerId="LiveId" clId="{7B67133A-4A03-42D5-A51A-0366D28103C6}" dt="2026-03-31T04:24:49.340" v="14" actId="207"/>
          <ac:spMkLst>
            <pc:docMk/>
            <pc:sldMk cId="843977820" sldId="257"/>
            <ac:spMk id="2" creationId="{94007933-0861-2DB7-7A27-3F17610DDFEA}"/>
          </ac:spMkLst>
        </pc:spChg>
        <pc:spChg chg="mod">
          <ac:chgData name="Nidhi Joshi Parsai" userId="44701545fa204d2b" providerId="LiveId" clId="{7B67133A-4A03-42D5-A51A-0366D28103C6}" dt="2026-04-04T10:57:47.516" v="134" actId="115"/>
          <ac:spMkLst>
            <pc:docMk/>
            <pc:sldMk cId="843977820" sldId="257"/>
            <ac:spMk id="3" creationId="{C67995D2-2FF0-B4C1-E60D-4B17DF7EE734}"/>
          </ac:spMkLst>
        </pc:spChg>
      </pc:sldChg>
      <pc:sldChg chg="modSp mod ord">
        <pc:chgData name="Nidhi Joshi Parsai" userId="44701545fa204d2b" providerId="LiveId" clId="{7B67133A-4A03-42D5-A51A-0366D28103C6}" dt="2026-04-04T10:59:57.687" v="166" actId="20578"/>
        <pc:sldMkLst>
          <pc:docMk/>
          <pc:sldMk cId="4096637173" sldId="258"/>
        </pc:sldMkLst>
        <pc:spChg chg="mod">
          <ac:chgData name="Nidhi Joshi Parsai" userId="44701545fa204d2b" providerId="LiveId" clId="{7B67133A-4A03-42D5-A51A-0366D28103C6}" dt="2026-03-31T04:27:31.665" v="22" actId="114"/>
          <ac:spMkLst>
            <pc:docMk/>
            <pc:sldMk cId="4096637173" sldId="258"/>
            <ac:spMk id="3" creationId="{EEA9FF97-142D-0935-AE13-98C396193C90}"/>
          </ac:spMkLst>
        </pc:spChg>
      </pc:sldChg>
      <pc:sldChg chg="modSp mod">
        <pc:chgData name="Nidhi Joshi Parsai" userId="44701545fa204d2b" providerId="LiveId" clId="{7B67133A-4A03-42D5-A51A-0366D28103C6}" dt="2026-03-31T04:29:38.303" v="44" actId="14100"/>
        <pc:sldMkLst>
          <pc:docMk/>
          <pc:sldMk cId="3431047805" sldId="259"/>
        </pc:sldMkLst>
        <pc:spChg chg="mod">
          <ac:chgData name="Nidhi Joshi Parsai" userId="44701545fa204d2b" providerId="LiveId" clId="{7B67133A-4A03-42D5-A51A-0366D28103C6}" dt="2026-03-31T04:29:38.303" v="44" actId="14100"/>
          <ac:spMkLst>
            <pc:docMk/>
            <pc:sldMk cId="3431047805" sldId="259"/>
            <ac:spMk id="2" creationId="{0BE06F75-B87E-F3D4-0C19-5504278C82BD}"/>
          </ac:spMkLst>
        </pc:spChg>
      </pc:sldChg>
      <pc:sldChg chg="modSp mod">
        <pc:chgData name="Nidhi Joshi Parsai" userId="44701545fa204d2b" providerId="LiveId" clId="{7B67133A-4A03-42D5-A51A-0366D28103C6}" dt="2026-03-31T04:29:44.902" v="46" actId="1076"/>
        <pc:sldMkLst>
          <pc:docMk/>
          <pc:sldMk cId="1640385972" sldId="260"/>
        </pc:sldMkLst>
        <pc:picChg chg="mod">
          <ac:chgData name="Nidhi Joshi Parsai" userId="44701545fa204d2b" providerId="LiveId" clId="{7B67133A-4A03-42D5-A51A-0366D28103C6}" dt="2026-03-31T04:29:44.902" v="46" actId="1076"/>
          <ac:picMkLst>
            <pc:docMk/>
            <pc:sldMk cId="1640385972" sldId="260"/>
            <ac:picMk id="5" creationId="{93160D2A-ADE3-38DE-3A26-FCD66EFE30B1}"/>
          </ac:picMkLst>
        </pc:picChg>
      </pc:sldChg>
      <pc:sldChg chg="modSp mod">
        <pc:chgData name="Nidhi Joshi Parsai" userId="44701545fa204d2b" providerId="LiveId" clId="{7B67133A-4A03-42D5-A51A-0366D28103C6}" dt="2026-03-31T04:30:39.490" v="59" actId="1076"/>
        <pc:sldMkLst>
          <pc:docMk/>
          <pc:sldMk cId="2304454070" sldId="261"/>
        </pc:sldMkLst>
        <pc:spChg chg="mod">
          <ac:chgData name="Nidhi Joshi Parsai" userId="44701545fa204d2b" providerId="LiveId" clId="{7B67133A-4A03-42D5-A51A-0366D28103C6}" dt="2026-03-31T04:30:39.490" v="59" actId="1076"/>
          <ac:spMkLst>
            <pc:docMk/>
            <pc:sldMk cId="2304454070" sldId="261"/>
            <ac:spMk id="2" creationId="{510B4B3B-D2C5-D771-CB30-AA174AACC42C}"/>
          </ac:spMkLst>
        </pc:spChg>
      </pc:sldChg>
      <pc:sldChg chg="delSp del mod">
        <pc:chgData name="Nidhi Joshi Parsai" userId="44701545fa204d2b" providerId="LiveId" clId="{7B67133A-4A03-42D5-A51A-0366D28103C6}" dt="2026-04-04T11:21:07.120" v="341" actId="47"/>
        <pc:sldMkLst>
          <pc:docMk/>
          <pc:sldMk cId="1254290978" sldId="262"/>
        </pc:sldMkLst>
      </pc:sldChg>
      <pc:sldChg chg="del">
        <pc:chgData name="Nidhi Joshi Parsai" userId="44701545fa204d2b" providerId="LiveId" clId="{7B67133A-4A03-42D5-A51A-0366D28103C6}" dt="2026-04-04T11:31:49.625" v="446" actId="47"/>
        <pc:sldMkLst>
          <pc:docMk/>
          <pc:sldMk cId="2413955471" sldId="263"/>
        </pc:sldMkLst>
      </pc:sldChg>
      <pc:sldChg chg="del">
        <pc:chgData name="Nidhi Joshi Parsai" userId="44701545fa204d2b" providerId="LiveId" clId="{7B67133A-4A03-42D5-A51A-0366D28103C6}" dt="2026-04-04T11:36:18.049" v="509" actId="47"/>
        <pc:sldMkLst>
          <pc:docMk/>
          <pc:sldMk cId="1037236652" sldId="264"/>
        </pc:sldMkLst>
      </pc:sldChg>
      <pc:sldChg chg="del">
        <pc:chgData name="Nidhi Joshi Parsai" userId="44701545fa204d2b" providerId="LiveId" clId="{7B67133A-4A03-42D5-A51A-0366D28103C6}" dt="2026-04-04T11:36:49.006" v="521" actId="47"/>
        <pc:sldMkLst>
          <pc:docMk/>
          <pc:sldMk cId="2319125727" sldId="265"/>
        </pc:sldMkLst>
      </pc:sldChg>
      <pc:sldChg chg="modSp del mod">
        <pc:chgData name="Nidhi Joshi Parsai" userId="44701545fa204d2b" providerId="LiveId" clId="{7B67133A-4A03-42D5-A51A-0366D28103C6}" dt="2026-04-04T11:47:52.629" v="848" actId="47"/>
        <pc:sldMkLst>
          <pc:docMk/>
          <pc:sldMk cId="2345854791" sldId="266"/>
        </pc:sldMkLst>
        <pc:spChg chg="mod">
          <ac:chgData name="Nidhi Joshi Parsai" userId="44701545fa204d2b" providerId="LiveId" clId="{7B67133A-4A03-42D5-A51A-0366D28103C6}" dt="2026-04-04T11:47:18.113" v="844" actId="122"/>
          <ac:spMkLst>
            <pc:docMk/>
            <pc:sldMk cId="2345854791" sldId="266"/>
            <ac:spMk id="2" creationId="{04D08788-F924-3086-D80F-8A4A55B8A3F5}"/>
          </ac:spMkLst>
        </pc:spChg>
      </pc:sldChg>
      <pc:sldChg chg="delSp mod ord">
        <pc:chgData name="Nidhi Joshi Parsai" userId="44701545fa204d2b" providerId="LiveId" clId="{7B67133A-4A03-42D5-A51A-0366D28103C6}" dt="2026-04-04T11:48:31.005" v="860" actId="478"/>
        <pc:sldMkLst>
          <pc:docMk/>
          <pc:sldMk cId="1967246076" sldId="267"/>
        </pc:sldMkLst>
        <pc:inkChg chg="del">
          <ac:chgData name="Nidhi Joshi Parsai" userId="44701545fa204d2b" providerId="LiveId" clId="{7B67133A-4A03-42D5-A51A-0366D28103C6}" dt="2026-04-04T11:48:20.272" v="857" actId="478"/>
          <ac:inkMkLst>
            <pc:docMk/>
            <pc:sldMk cId="1967246076" sldId="267"/>
            <ac:inkMk id="2" creationId="{0CDFBA99-257D-9EE3-E4F0-EF94E4EDE558}"/>
          </ac:inkMkLst>
        </pc:inkChg>
        <pc:inkChg chg="del">
          <ac:chgData name="Nidhi Joshi Parsai" userId="44701545fa204d2b" providerId="LiveId" clId="{7B67133A-4A03-42D5-A51A-0366D28103C6}" dt="2026-04-04T11:48:27.274" v="859" actId="478"/>
          <ac:inkMkLst>
            <pc:docMk/>
            <pc:sldMk cId="1967246076" sldId="267"/>
            <ac:inkMk id="3" creationId="{79672B1F-B042-B59D-5729-4E33D18C4D02}"/>
          </ac:inkMkLst>
        </pc:inkChg>
        <pc:inkChg chg="del">
          <ac:chgData name="Nidhi Joshi Parsai" userId="44701545fa204d2b" providerId="LiveId" clId="{7B67133A-4A03-42D5-A51A-0366D28103C6}" dt="2026-04-04T11:48:23.361" v="858" actId="478"/>
          <ac:inkMkLst>
            <pc:docMk/>
            <pc:sldMk cId="1967246076" sldId="267"/>
            <ac:inkMk id="4" creationId="{7345E429-DFDF-E18D-680E-CF93DD463292}"/>
          </ac:inkMkLst>
        </pc:inkChg>
        <pc:inkChg chg="del">
          <ac:chgData name="Nidhi Joshi Parsai" userId="44701545fa204d2b" providerId="LiveId" clId="{7B67133A-4A03-42D5-A51A-0366D28103C6}" dt="2026-04-04T11:48:31.005" v="860" actId="478"/>
          <ac:inkMkLst>
            <pc:docMk/>
            <pc:sldMk cId="1967246076" sldId="267"/>
            <ac:inkMk id="6" creationId="{9BE1D318-682C-06D3-7482-F11D8AD06997}"/>
          </ac:inkMkLst>
        </pc:inkChg>
      </pc:sldChg>
      <pc:sldChg chg="delSp mod ord">
        <pc:chgData name="Nidhi Joshi Parsai" userId="44701545fa204d2b" providerId="LiveId" clId="{7B67133A-4A03-42D5-A51A-0366D28103C6}" dt="2026-04-04T11:48:57.303" v="871"/>
        <pc:sldMkLst>
          <pc:docMk/>
          <pc:sldMk cId="2243552250" sldId="268"/>
        </pc:sldMkLst>
        <pc:inkChg chg="del">
          <ac:chgData name="Nidhi Joshi Parsai" userId="44701545fa204d2b" providerId="LiveId" clId="{7B67133A-4A03-42D5-A51A-0366D28103C6}" dt="2026-04-04T11:48:42.730" v="861" actId="478"/>
          <ac:inkMkLst>
            <pc:docMk/>
            <pc:sldMk cId="2243552250" sldId="268"/>
            <ac:inkMk id="7" creationId="{94CB03F7-2F0C-9142-A32F-8CD857A55261}"/>
          </ac:inkMkLst>
        </pc:inkChg>
      </pc:sldChg>
      <pc:sldChg chg="delSp mod ord">
        <pc:chgData name="Nidhi Joshi Parsai" userId="44701545fa204d2b" providerId="LiveId" clId="{7B67133A-4A03-42D5-A51A-0366D28103C6}" dt="2026-04-04T11:49:27.187" v="885"/>
        <pc:sldMkLst>
          <pc:docMk/>
          <pc:sldMk cId="2382739449" sldId="269"/>
        </pc:sldMkLst>
        <pc:inkChg chg="del">
          <ac:chgData name="Nidhi Joshi Parsai" userId="44701545fa204d2b" providerId="LiveId" clId="{7B67133A-4A03-42D5-A51A-0366D28103C6}" dt="2026-04-04T11:49:08.605" v="873" actId="478"/>
          <ac:inkMkLst>
            <pc:docMk/>
            <pc:sldMk cId="2382739449" sldId="269"/>
            <ac:inkMk id="2" creationId="{94DA05A5-A978-379A-AF02-55C060D5C795}"/>
          </ac:inkMkLst>
        </pc:inkChg>
        <pc:inkChg chg="del">
          <ac:chgData name="Nidhi Joshi Parsai" userId="44701545fa204d2b" providerId="LiveId" clId="{7B67133A-4A03-42D5-A51A-0366D28103C6}" dt="2026-04-04T11:49:03.767" v="872" actId="478"/>
          <ac:inkMkLst>
            <pc:docMk/>
            <pc:sldMk cId="2382739449" sldId="269"/>
            <ac:inkMk id="3" creationId="{94BAF6B5-18E6-E71B-2303-0738428E29BE}"/>
          </ac:inkMkLst>
        </pc:inkChg>
      </pc:sldChg>
      <pc:sldChg chg="delSp modSp mod">
        <pc:chgData name="Nidhi Joshi Parsai" userId="44701545fa204d2b" providerId="LiveId" clId="{7B67133A-4A03-42D5-A51A-0366D28103C6}" dt="2026-04-04T13:24:01.831" v="1063" actId="2711"/>
        <pc:sldMkLst>
          <pc:docMk/>
          <pc:sldMk cId="3762514413" sldId="270"/>
        </pc:sldMkLst>
        <pc:spChg chg="mod">
          <ac:chgData name="Nidhi Joshi Parsai" userId="44701545fa204d2b" providerId="LiveId" clId="{7B67133A-4A03-42D5-A51A-0366D28103C6}" dt="2026-04-04T11:54:43.903" v="927" actId="14100"/>
          <ac:spMkLst>
            <pc:docMk/>
            <pc:sldMk cId="3762514413" sldId="270"/>
            <ac:spMk id="2" creationId="{B2408F16-B4D9-1261-54E6-1103A29F1C12}"/>
          </ac:spMkLst>
        </pc:spChg>
        <pc:spChg chg="mod">
          <ac:chgData name="Nidhi Joshi Parsai" userId="44701545fa204d2b" providerId="LiveId" clId="{7B67133A-4A03-42D5-A51A-0366D28103C6}" dt="2026-04-04T13:24:01.831" v="1063" actId="2711"/>
          <ac:spMkLst>
            <pc:docMk/>
            <pc:sldMk cId="3762514413" sldId="270"/>
            <ac:spMk id="3" creationId="{21FBD15C-E4C3-BCCF-9ADA-72EF058D4D54}"/>
          </ac:spMkLst>
        </pc:spChg>
        <pc:inkChg chg="del">
          <ac:chgData name="Nidhi Joshi Parsai" userId="44701545fa204d2b" providerId="LiveId" clId="{7B67133A-4A03-42D5-A51A-0366D28103C6}" dt="2026-04-04T11:54:30.040" v="923" actId="478"/>
          <ac:inkMkLst>
            <pc:docMk/>
            <pc:sldMk cId="3762514413" sldId="270"/>
            <ac:inkMk id="4" creationId="{73453655-AE5C-A321-717D-6BA5E6F53A02}"/>
          </ac:inkMkLst>
        </pc:inkChg>
        <pc:inkChg chg="del">
          <ac:chgData name="Nidhi Joshi Parsai" userId="44701545fa204d2b" providerId="LiveId" clId="{7B67133A-4A03-42D5-A51A-0366D28103C6}" dt="2026-04-04T11:54:28.081" v="922" actId="478"/>
          <ac:inkMkLst>
            <pc:docMk/>
            <pc:sldMk cId="3762514413" sldId="270"/>
            <ac:inkMk id="5" creationId="{C6A882E3-219F-F7FA-151A-67E40E33E5AC}"/>
          </ac:inkMkLst>
        </pc:inkChg>
        <pc:inkChg chg="del">
          <ac:chgData name="Nidhi Joshi Parsai" userId="44701545fa204d2b" providerId="LiveId" clId="{7B67133A-4A03-42D5-A51A-0366D28103C6}" dt="2026-04-04T11:54:32.878" v="924" actId="478"/>
          <ac:inkMkLst>
            <pc:docMk/>
            <pc:sldMk cId="3762514413" sldId="270"/>
            <ac:inkMk id="6" creationId="{22BF25ED-D0FD-670E-D3EE-BB3D0D257378}"/>
          </ac:inkMkLst>
        </pc:inkChg>
      </pc:sldChg>
      <pc:sldChg chg="modSp mod">
        <pc:chgData name="Nidhi Joshi Parsai" userId="44701545fa204d2b" providerId="LiveId" clId="{7B67133A-4A03-42D5-A51A-0366D28103C6}" dt="2026-04-04T11:56:16.100" v="936" actId="255"/>
        <pc:sldMkLst>
          <pc:docMk/>
          <pc:sldMk cId="1389692236" sldId="271"/>
        </pc:sldMkLst>
        <pc:spChg chg="mod">
          <ac:chgData name="Nidhi Joshi Parsai" userId="44701545fa204d2b" providerId="LiveId" clId="{7B67133A-4A03-42D5-A51A-0366D28103C6}" dt="2026-04-04T11:56:16.100" v="936" actId="255"/>
          <ac:spMkLst>
            <pc:docMk/>
            <pc:sldMk cId="1389692236" sldId="271"/>
            <ac:spMk id="7" creationId="{771B04A5-12DA-4BF1-C0D2-4749625356F4}"/>
          </ac:spMkLst>
        </pc:spChg>
        <pc:picChg chg="mod">
          <ac:chgData name="Nidhi Joshi Parsai" userId="44701545fa204d2b" providerId="LiveId" clId="{7B67133A-4A03-42D5-A51A-0366D28103C6}" dt="2026-04-04T11:54:58.333" v="929" actId="1076"/>
          <ac:picMkLst>
            <pc:docMk/>
            <pc:sldMk cId="1389692236" sldId="271"/>
            <ac:picMk id="5" creationId="{38416EFC-D47B-476E-9A3A-FB440C7CE927}"/>
          </ac:picMkLst>
        </pc:picChg>
      </pc:sldChg>
      <pc:sldChg chg="modSp mod">
        <pc:chgData name="Nidhi Joshi Parsai" userId="44701545fa204d2b" providerId="LiveId" clId="{7B67133A-4A03-42D5-A51A-0366D28103C6}" dt="2026-04-04T13:26:44.596" v="1069" actId="255"/>
        <pc:sldMkLst>
          <pc:docMk/>
          <pc:sldMk cId="3562109603" sldId="274"/>
        </pc:sldMkLst>
        <pc:spChg chg="mod">
          <ac:chgData name="Nidhi Joshi Parsai" userId="44701545fa204d2b" providerId="LiveId" clId="{7B67133A-4A03-42D5-A51A-0366D28103C6}" dt="2026-04-04T13:26:44.596" v="1069" actId="255"/>
          <ac:spMkLst>
            <pc:docMk/>
            <pc:sldMk cId="3562109603" sldId="274"/>
            <ac:spMk id="3" creationId="{B7CD4101-DCC4-AF1E-CB52-7898937A2F02}"/>
          </ac:spMkLst>
        </pc:spChg>
        <pc:spChg chg="mod">
          <ac:chgData name="Nidhi Joshi Parsai" userId="44701545fa204d2b" providerId="LiveId" clId="{7B67133A-4A03-42D5-A51A-0366D28103C6}" dt="2026-04-04T13:26:36.061" v="1066" actId="1076"/>
          <ac:spMkLst>
            <pc:docMk/>
            <pc:sldMk cId="3562109603" sldId="274"/>
            <ac:spMk id="6" creationId="{9EF3B479-D6AE-E67D-2BB0-1CB9F7DA50B9}"/>
          </ac:spMkLst>
        </pc:spChg>
        <pc:picChg chg="mod">
          <ac:chgData name="Nidhi Joshi Parsai" userId="44701545fa204d2b" providerId="LiveId" clId="{7B67133A-4A03-42D5-A51A-0366D28103C6}" dt="2026-04-04T12:01:01.671" v="1007" actId="14100"/>
          <ac:picMkLst>
            <pc:docMk/>
            <pc:sldMk cId="3562109603" sldId="274"/>
            <ac:picMk id="5" creationId="{8026D6B3-8739-86B7-2D25-60160E9E8ACC}"/>
          </ac:picMkLst>
        </pc:picChg>
      </pc:sldChg>
      <pc:sldChg chg="addSp delSp modSp mod">
        <pc:chgData name="Nidhi Joshi Parsai" userId="44701545fa204d2b" providerId="LiveId" clId="{7B67133A-4A03-42D5-A51A-0366D28103C6}" dt="2026-04-04T14:54:43.411" v="1241" actId="14100"/>
        <pc:sldMkLst>
          <pc:docMk/>
          <pc:sldMk cId="2943612186" sldId="281"/>
        </pc:sldMkLst>
        <pc:spChg chg="mod">
          <ac:chgData name="Nidhi Joshi Parsai" userId="44701545fa204d2b" providerId="LiveId" clId="{7B67133A-4A03-42D5-A51A-0366D28103C6}" dt="2026-04-04T14:45:41.777" v="1220" actId="122"/>
          <ac:spMkLst>
            <pc:docMk/>
            <pc:sldMk cId="2943612186" sldId="281"/>
            <ac:spMk id="2" creationId="{A68DB5D6-4B24-D482-105C-E2B8495E72B4}"/>
          </ac:spMkLst>
        </pc:spChg>
        <pc:spChg chg="mod">
          <ac:chgData name="Nidhi Joshi Parsai" userId="44701545fa204d2b" providerId="LiveId" clId="{7B67133A-4A03-42D5-A51A-0366D28103C6}" dt="2026-04-04T14:46:06.485" v="1226" actId="255"/>
          <ac:spMkLst>
            <pc:docMk/>
            <pc:sldMk cId="2943612186" sldId="281"/>
            <ac:spMk id="3" creationId="{26AEA342-A0EE-DDF5-8BBF-76B902DE4191}"/>
          </ac:spMkLst>
        </pc:spChg>
        <pc:picChg chg="add mod">
          <ac:chgData name="Nidhi Joshi Parsai" userId="44701545fa204d2b" providerId="LiveId" clId="{7B67133A-4A03-42D5-A51A-0366D28103C6}" dt="2026-04-04T14:54:43.411" v="1241" actId="14100"/>
          <ac:picMkLst>
            <pc:docMk/>
            <pc:sldMk cId="2943612186" sldId="281"/>
            <ac:picMk id="4" creationId="{CBE0BA74-D537-E490-BA71-45440711CC93}"/>
          </ac:picMkLst>
        </pc:picChg>
        <pc:picChg chg="del mod">
          <ac:chgData name="Nidhi Joshi Parsai" userId="44701545fa204d2b" providerId="LiveId" clId="{7B67133A-4A03-42D5-A51A-0366D28103C6}" dt="2026-04-04T14:54:26.932" v="1236" actId="478"/>
          <ac:picMkLst>
            <pc:docMk/>
            <pc:sldMk cId="2943612186" sldId="281"/>
            <ac:picMk id="5" creationId="{165D6ADA-B22E-F7EC-0195-975A070A209E}"/>
          </ac:picMkLst>
        </pc:picChg>
      </pc:sldChg>
      <pc:sldChg chg="modSp mod">
        <pc:chgData name="Nidhi Joshi Parsai" userId="44701545fa204d2b" providerId="LiveId" clId="{7B67133A-4A03-42D5-A51A-0366D28103C6}" dt="2026-04-04T14:55:06.886" v="1243" actId="255"/>
        <pc:sldMkLst>
          <pc:docMk/>
          <pc:sldMk cId="874793854" sldId="282"/>
        </pc:sldMkLst>
        <pc:spChg chg="mod">
          <ac:chgData name="Nidhi Joshi Parsai" userId="44701545fa204d2b" providerId="LiveId" clId="{7B67133A-4A03-42D5-A51A-0366D28103C6}" dt="2026-04-04T14:55:06.886" v="1243" actId="255"/>
          <ac:spMkLst>
            <pc:docMk/>
            <pc:sldMk cId="874793854" sldId="282"/>
            <ac:spMk id="3" creationId="{B27886B9-879D-908A-EF57-B4E3E12E8A8F}"/>
          </ac:spMkLst>
        </pc:spChg>
      </pc:sldChg>
      <pc:sldChg chg="modSp mod">
        <pc:chgData name="Nidhi Joshi Parsai" userId="44701545fa204d2b" providerId="LiveId" clId="{7B67133A-4A03-42D5-A51A-0366D28103C6}" dt="2026-04-04T14:59:34.215" v="1249" actId="2711"/>
        <pc:sldMkLst>
          <pc:docMk/>
          <pc:sldMk cId="2335264143" sldId="283"/>
        </pc:sldMkLst>
        <pc:spChg chg="mod">
          <ac:chgData name="Nidhi Joshi Parsai" userId="44701545fa204d2b" providerId="LiveId" clId="{7B67133A-4A03-42D5-A51A-0366D28103C6}" dt="2026-04-04T14:59:16.886" v="1245" actId="207"/>
          <ac:spMkLst>
            <pc:docMk/>
            <pc:sldMk cId="2335264143" sldId="283"/>
            <ac:spMk id="2" creationId="{939E0BDE-3E50-5C9D-D5B6-2AD1C1F0500B}"/>
          </ac:spMkLst>
        </pc:spChg>
        <pc:spChg chg="mod">
          <ac:chgData name="Nidhi Joshi Parsai" userId="44701545fa204d2b" providerId="LiveId" clId="{7B67133A-4A03-42D5-A51A-0366D28103C6}" dt="2026-04-04T14:59:22.196" v="1246" actId="2711"/>
          <ac:spMkLst>
            <pc:docMk/>
            <pc:sldMk cId="2335264143" sldId="283"/>
            <ac:spMk id="3" creationId="{E7654EF2-8F7E-939F-C07B-D807C28184D1}"/>
          </ac:spMkLst>
        </pc:spChg>
        <pc:spChg chg="mod">
          <ac:chgData name="Nidhi Joshi Parsai" userId="44701545fa204d2b" providerId="LiveId" clId="{7B67133A-4A03-42D5-A51A-0366D28103C6}" dt="2026-04-04T14:59:34.215" v="1249" actId="2711"/>
          <ac:spMkLst>
            <pc:docMk/>
            <pc:sldMk cId="2335264143" sldId="283"/>
            <ac:spMk id="5" creationId="{00BF903A-8DE6-B501-2EB0-45ACEC27A05B}"/>
          </ac:spMkLst>
        </pc:spChg>
      </pc:sldChg>
      <pc:sldChg chg="modSp mod">
        <pc:chgData name="Nidhi Joshi Parsai" userId="44701545fa204d2b" providerId="LiveId" clId="{7B67133A-4A03-42D5-A51A-0366D28103C6}" dt="2026-04-04T15:05:52.868" v="1344" actId="255"/>
        <pc:sldMkLst>
          <pc:docMk/>
          <pc:sldMk cId="1286822546" sldId="284"/>
        </pc:sldMkLst>
        <pc:spChg chg="mod">
          <ac:chgData name="Nidhi Joshi Parsai" userId="44701545fa204d2b" providerId="LiveId" clId="{7B67133A-4A03-42D5-A51A-0366D28103C6}" dt="2026-04-04T15:05:52.868" v="1344" actId="255"/>
          <ac:spMkLst>
            <pc:docMk/>
            <pc:sldMk cId="1286822546" sldId="284"/>
            <ac:spMk id="3" creationId="{6DFD87E3-340A-CF84-7CEA-9E0FD805A157}"/>
          </ac:spMkLst>
        </pc:spChg>
      </pc:sldChg>
      <pc:sldChg chg="delSp modSp mod">
        <pc:chgData name="Nidhi Joshi Parsai" userId="44701545fa204d2b" providerId="LiveId" clId="{7B67133A-4A03-42D5-A51A-0366D28103C6}" dt="2026-04-04T15:06:39.407" v="1351" actId="123"/>
        <pc:sldMkLst>
          <pc:docMk/>
          <pc:sldMk cId="1288056623" sldId="285"/>
        </pc:sldMkLst>
        <pc:spChg chg="mod">
          <ac:chgData name="Nidhi Joshi Parsai" userId="44701545fa204d2b" providerId="LiveId" clId="{7B67133A-4A03-42D5-A51A-0366D28103C6}" dt="2026-04-04T15:05:59.359" v="1345" actId="207"/>
          <ac:spMkLst>
            <pc:docMk/>
            <pc:sldMk cId="1288056623" sldId="285"/>
            <ac:spMk id="2" creationId="{34404C7C-DCFF-7A1B-1859-D04C76FD4A3F}"/>
          </ac:spMkLst>
        </pc:spChg>
        <pc:spChg chg="mod">
          <ac:chgData name="Nidhi Joshi Parsai" userId="44701545fa204d2b" providerId="LiveId" clId="{7B67133A-4A03-42D5-A51A-0366D28103C6}" dt="2026-04-04T15:06:39.407" v="1351" actId="123"/>
          <ac:spMkLst>
            <pc:docMk/>
            <pc:sldMk cId="1288056623" sldId="285"/>
            <ac:spMk id="3" creationId="{C1730B79-A7D0-1536-9E9E-01C0D55F3706}"/>
          </ac:spMkLst>
        </pc:spChg>
        <pc:inkChg chg="del">
          <ac:chgData name="Nidhi Joshi Parsai" userId="44701545fa204d2b" providerId="LiveId" clId="{7B67133A-4A03-42D5-A51A-0366D28103C6}" dt="2026-04-04T14:59:02.139" v="1244" actId="478"/>
          <ac:inkMkLst>
            <pc:docMk/>
            <pc:sldMk cId="1288056623" sldId="285"/>
            <ac:inkMk id="4" creationId="{61EB7ECA-D45C-06EF-EB92-5C417D6484A2}"/>
          </ac:inkMkLst>
        </pc:inkChg>
      </pc:sldChg>
      <pc:sldChg chg="delSp modSp mod">
        <pc:chgData name="Nidhi Joshi Parsai" userId="44701545fa204d2b" providerId="LiveId" clId="{7B67133A-4A03-42D5-A51A-0366D28103C6}" dt="2026-04-04T15:06:20.642" v="1350" actId="478"/>
        <pc:sldMkLst>
          <pc:docMk/>
          <pc:sldMk cId="2698603804" sldId="286"/>
        </pc:sldMkLst>
        <pc:picChg chg="mod">
          <ac:chgData name="Nidhi Joshi Parsai" userId="44701545fa204d2b" providerId="LiveId" clId="{7B67133A-4A03-42D5-A51A-0366D28103C6}" dt="2026-04-04T15:06:18.395" v="1348" actId="1076"/>
          <ac:picMkLst>
            <pc:docMk/>
            <pc:sldMk cId="2698603804" sldId="286"/>
            <ac:picMk id="5" creationId="{F569DC7C-DDA6-46D8-F21C-82D4F378C13D}"/>
          </ac:picMkLst>
        </pc:picChg>
        <pc:inkChg chg="del">
          <ac:chgData name="Nidhi Joshi Parsai" userId="44701545fa204d2b" providerId="LiveId" clId="{7B67133A-4A03-42D5-A51A-0366D28103C6}" dt="2026-04-04T15:06:17.178" v="1347" actId="478"/>
          <ac:inkMkLst>
            <pc:docMk/>
            <pc:sldMk cId="2698603804" sldId="286"/>
            <ac:inkMk id="2" creationId="{8297E46F-892E-1299-348D-2F3F5A1E817C}"/>
          </ac:inkMkLst>
        </pc:inkChg>
        <pc:inkChg chg="del">
          <ac:chgData name="Nidhi Joshi Parsai" userId="44701545fa204d2b" providerId="LiveId" clId="{7B67133A-4A03-42D5-A51A-0366D28103C6}" dt="2026-04-04T15:06:19.406" v="1349" actId="478"/>
          <ac:inkMkLst>
            <pc:docMk/>
            <pc:sldMk cId="2698603804" sldId="286"/>
            <ac:inkMk id="3" creationId="{F8D46B64-700B-0953-3898-73BA6E3792BE}"/>
          </ac:inkMkLst>
        </pc:inkChg>
        <pc:inkChg chg="del">
          <ac:chgData name="Nidhi Joshi Parsai" userId="44701545fa204d2b" providerId="LiveId" clId="{7B67133A-4A03-42D5-A51A-0366D28103C6}" dt="2026-04-04T15:06:20.642" v="1350" actId="478"/>
          <ac:inkMkLst>
            <pc:docMk/>
            <pc:sldMk cId="2698603804" sldId="286"/>
            <ac:inkMk id="4" creationId="{D482210C-A6B3-FED1-10B7-6DB44F12F79E}"/>
          </ac:inkMkLst>
        </pc:inkChg>
      </pc:sldChg>
      <pc:sldChg chg="delSp modSp mod">
        <pc:chgData name="Nidhi Joshi Parsai" userId="44701545fa204d2b" providerId="LiveId" clId="{7B67133A-4A03-42D5-A51A-0366D28103C6}" dt="2026-04-04T15:30:13.942" v="1359" actId="20577"/>
        <pc:sldMkLst>
          <pc:docMk/>
          <pc:sldMk cId="4192626736" sldId="288"/>
        </pc:sldMkLst>
        <pc:spChg chg="mod">
          <ac:chgData name="Nidhi Joshi Parsai" userId="44701545fa204d2b" providerId="LiveId" clId="{7B67133A-4A03-42D5-A51A-0366D28103C6}" dt="2026-04-04T15:08:23.886" v="1355" actId="2711"/>
          <ac:spMkLst>
            <pc:docMk/>
            <pc:sldMk cId="4192626736" sldId="288"/>
            <ac:spMk id="2" creationId="{508BDABC-52A1-5C47-E96A-7EED70D1D579}"/>
          </ac:spMkLst>
        </pc:spChg>
        <pc:spChg chg="mod">
          <ac:chgData name="Nidhi Joshi Parsai" userId="44701545fa204d2b" providerId="LiveId" clId="{7B67133A-4A03-42D5-A51A-0366D28103C6}" dt="2026-04-04T15:30:13.942" v="1359" actId="20577"/>
          <ac:spMkLst>
            <pc:docMk/>
            <pc:sldMk cId="4192626736" sldId="288"/>
            <ac:spMk id="3" creationId="{B9927705-C062-4E0E-A142-8B4C7371D725}"/>
          </ac:spMkLst>
        </pc:spChg>
        <pc:inkChg chg="del">
          <ac:chgData name="Nidhi Joshi Parsai" userId="44701545fa204d2b" providerId="LiveId" clId="{7B67133A-4A03-42D5-A51A-0366D28103C6}" dt="2026-04-04T15:08:09.603" v="1352" actId="478"/>
          <ac:inkMkLst>
            <pc:docMk/>
            <pc:sldMk cId="4192626736" sldId="288"/>
            <ac:inkMk id="4" creationId="{0394E10C-2C30-64DC-CBB7-504FB5A593A0}"/>
          </ac:inkMkLst>
        </pc:inkChg>
      </pc:sldChg>
      <pc:sldChg chg="delSp mod">
        <pc:chgData name="Nidhi Joshi Parsai" userId="44701545fa204d2b" providerId="LiveId" clId="{7B67133A-4A03-42D5-A51A-0366D28103C6}" dt="2026-04-04T15:08:29.852" v="1356" actId="478"/>
        <pc:sldMkLst>
          <pc:docMk/>
          <pc:sldMk cId="520630714" sldId="289"/>
        </pc:sldMkLst>
        <pc:inkChg chg="del">
          <ac:chgData name="Nidhi Joshi Parsai" userId="44701545fa204d2b" providerId="LiveId" clId="{7B67133A-4A03-42D5-A51A-0366D28103C6}" dt="2026-04-04T15:08:29.852" v="1356" actId="478"/>
          <ac:inkMkLst>
            <pc:docMk/>
            <pc:sldMk cId="520630714" sldId="289"/>
            <ac:inkMk id="2" creationId="{67B0C807-886E-4263-F448-564321487213}"/>
          </ac:inkMkLst>
        </pc:inkChg>
      </pc:sldChg>
      <pc:sldChg chg="delSp mod">
        <pc:chgData name="Nidhi Joshi Parsai" userId="44701545fa204d2b" providerId="LiveId" clId="{7B67133A-4A03-42D5-A51A-0366D28103C6}" dt="2026-04-04T15:08:38.933" v="1357" actId="478"/>
        <pc:sldMkLst>
          <pc:docMk/>
          <pc:sldMk cId="2826567540" sldId="290"/>
        </pc:sldMkLst>
        <pc:inkChg chg="del">
          <ac:chgData name="Nidhi Joshi Parsai" userId="44701545fa204d2b" providerId="LiveId" clId="{7B67133A-4A03-42D5-A51A-0366D28103C6}" dt="2026-04-04T15:08:38.933" v="1357" actId="478"/>
          <ac:inkMkLst>
            <pc:docMk/>
            <pc:sldMk cId="2826567540" sldId="290"/>
            <ac:inkMk id="2" creationId="{6FF24E94-2190-582E-1924-FAAFD66CC923}"/>
          </ac:inkMkLst>
        </pc:inkChg>
      </pc:sldChg>
      <pc:sldChg chg="delSp modSp mod ord">
        <pc:chgData name="Nidhi Joshi Parsai" userId="44701545fa204d2b" providerId="LiveId" clId="{7B67133A-4A03-42D5-A51A-0366D28103C6}" dt="2026-04-04T12:00:54.099" v="1006" actId="14100"/>
        <pc:sldMkLst>
          <pc:docMk/>
          <pc:sldMk cId="994476948" sldId="334"/>
        </pc:sldMkLst>
        <pc:spChg chg="mod">
          <ac:chgData name="Nidhi Joshi Parsai" userId="44701545fa204d2b" providerId="LiveId" clId="{7B67133A-4A03-42D5-A51A-0366D28103C6}" dt="2026-04-04T12:00:54.099" v="1006" actId="14100"/>
          <ac:spMkLst>
            <pc:docMk/>
            <pc:sldMk cId="994476948" sldId="334"/>
            <ac:spMk id="3" creationId="{E9821038-A934-5A32-135F-9EF28F9FA88C}"/>
          </ac:spMkLst>
        </pc:spChg>
        <pc:spChg chg="del">
          <ac:chgData name="Nidhi Joshi Parsai" userId="44701545fa204d2b" providerId="LiveId" clId="{7B67133A-4A03-42D5-A51A-0366D28103C6}" dt="2026-04-04T11:59:47.788" v="986" actId="478"/>
          <ac:spMkLst>
            <pc:docMk/>
            <pc:sldMk cId="994476948" sldId="334"/>
            <ac:spMk id="5" creationId="{F41547CA-10DB-99ED-3FBB-029A0398CA89}"/>
          </ac:spMkLst>
        </pc:spChg>
      </pc:sldChg>
      <pc:sldChg chg="addSp delSp modSp mod">
        <pc:chgData name="Nidhi Joshi Parsai" userId="44701545fa204d2b" providerId="LiveId" clId="{7B67133A-4A03-42D5-A51A-0366D28103C6}" dt="2026-04-04T14:44:01.501" v="1202" actId="5793"/>
        <pc:sldMkLst>
          <pc:docMk/>
          <pc:sldMk cId="4291522203" sldId="335"/>
        </pc:sldMkLst>
        <pc:spChg chg="mod">
          <ac:chgData name="Nidhi Joshi Parsai" userId="44701545fa204d2b" providerId="LiveId" clId="{7B67133A-4A03-42D5-A51A-0366D28103C6}" dt="2026-04-04T14:41:13.640" v="1174" actId="122"/>
          <ac:spMkLst>
            <pc:docMk/>
            <pc:sldMk cId="4291522203" sldId="335"/>
            <ac:spMk id="2" creationId="{ED45EFD9-30CC-7AF1-8E6A-C950DC69A7E2}"/>
          </ac:spMkLst>
        </pc:spChg>
        <pc:spChg chg="add mod">
          <ac:chgData name="Nidhi Joshi Parsai" userId="44701545fa204d2b" providerId="LiveId" clId="{7B67133A-4A03-42D5-A51A-0366D28103C6}" dt="2026-04-04T14:44:01.501" v="1202" actId="5793"/>
          <ac:spMkLst>
            <pc:docMk/>
            <pc:sldMk cId="4291522203" sldId="335"/>
            <ac:spMk id="4" creationId="{DA1A5C8A-B5AC-1BE0-99EC-9D8B10FA879E}"/>
          </ac:spMkLst>
        </pc:spChg>
        <pc:spChg chg="del mod">
          <ac:chgData name="Nidhi Joshi Parsai" userId="44701545fa204d2b" providerId="LiveId" clId="{7B67133A-4A03-42D5-A51A-0366D28103C6}" dt="2026-04-04T14:43:24.364" v="1178" actId="478"/>
          <ac:spMkLst>
            <pc:docMk/>
            <pc:sldMk cId="4291522203" sldId="335"/>
            <ac:spMk id="9" creationId="{0782B50C-F8F6-20FB-49E1-6BFE30ABD9B8}"/>
          </ac:spMkLst>
        </pc:spChg>
        <pc:picChg chg="del">
          <ac:chgData name="Nidhi Joshi Parsai" userId="44701545fa204d2b" providerId="LiveId" clId="{7B67133A-4A03-42D5-A51A-0366D28103C6}" dt="2026-04-04T14:43:21.555" v="1176" actId="478"/>
          <ac:picMkLst>
            <pc:docMk/>
            <pc:sldMk cId="4291522203" sldId="335"/>
            <ac:picMk id="5" creationId="{38A1A48C-ACCF-1764-A0DC-A01704403169}"/>
          </ac:picMkLst>
        </pc:picChg>
        <pc:picChg chg="del mod">
          <ac:chgData name="Nidhi Joshi Parsai" userId="44701545fa204d2b" providerId="LiveId" clId="{7B67133A-4A03-42D5-A51A-0366D28103C6}" dt="2026-04-04T14:43:25.186" v="1180" actId="478"/>
          <ac:picMkLst>
            <pc:docMk/>
            <pc:sldMk cId="4291522203" sldId="335"/>
            <ac:picMk id="13" creationId="{39319966-0811-B497-2D54-EC62758AAE0D}"/>
          </ac:picMkLst>
        </pc:picChg>
      </pc:sldChg>
      <pc:sldChg chg="modSp add mod">
        <pc:chgData name="Nidhi Joshi Parsai" userId="44701545fa204d2b" providerId="LiveId" clId="{7B67133A-4A03-42D5-A51A-0366D28103C6}" dt="2026-03-31T04:25:11.508" v="17" actId="113"/>
        <pc:sldMkLst>
          <pc:docMk/>
          <pc:sldMk cId="1702685789" sldId="336"/>
        </pc:sldMkLst>
        <pc:spChg chg="mod">
          <ac:chgData name="Nidhi Joshi Parsai" userId="44701545fa204d2b" providerId="LiveId" clId="{7B67133A-4A03-42D5-A51A-0366D28103C6}" dt="2026-03-31T04:25:00.097" v="16" actId="207"/>
          <ac:spMkLst>
            <pc:docMk/>
            <pc:sldMk cId="1702685789" sldId="336"/>
            <ac:spMk id="2" creationId="{E23BB37B-34F6-2E96-4564-9D01D0E25840}"/>
          </ac:spMkLst>
        </pc:spChg>
        <pc:spChg chg="mod">
          <ac:chgData name="Nidhi Joshi Parsai" userId="44701545fa204d2b" providerId="LiveId" clId="{7B67133A-4A03-42D5-A51A-0366D28103C6}" dt="2026-03-31T04:25:11.508" v="17" actId="113"/>
          <ac:spMkLst>
            <pc:docMk/>
            <pc:sldMk cId="1702685789" sldId="336"/>
            <ac:spMk id="3" creationId="{7435D8B5-18CA-8977-B0BB-F3C32020DEDD}"/>
          </ac:spMkLst>
        </pc:spChg>
      </pc:sldChg>
      <pc:sldChg chg="addSp modSp add mod ord">
        <pc:chgData name="Nidhi Joshi Parsai" userId="44701545fa204d2b" providerId="LiveId" clId="{7B67133A-4A03-42D5-A51A-0366D28103C6}" dt="2026-03-31T04:30:26.992" v="55" actId="14100"/>
        <pc:sldMkLst>
          <pc:docMk/>
          <pc:sldMk cId="1350346749" sldId="337"/>
        </pc:sldMkLst>
        <pc:spChg chg="mod">
          <ac:chgData name="Nidhi Joshi Parsai" userId="44701545fa204d2b" providerId="LiveId" clId="{7B67133A-4A03-42D5-A51A-0366D28103C6}" dt="2026-03-31T04:29:28.079" v="41" actId="207"/>
          <ac:spMkLst>
            <pc:docMk/>
            <pc:sldMk cId="1350346749" sldId="337"/>
            <ac:spMk id="2" creationId="{29E84E23-7D56-807B-3731-3FE6C69BC8C7}"/>
          </ac:spMkLst>
        </pc:spChg>
        <pc:spChg chg="mod">
          <ac:chgData name="Nidhi Joshi Parsai" userId="44701545fa204d2b" providerId="LiveId" clId="{7B67133A-4A03-42D5-A51A-0366D28103C6}" dt="2026-03-31T04:29:54.916" v="47" actId="14100"/>
          <ac:spMkLst>
            <pc:docMk/>
            <pc:sldMk cId="1350346749" sldId="337"/>
            <ac:spMk id="3" creationId="{0385963B-310A-EFB4-5A2A-B8C8D85E634E}"/>
          </ac:spMkLst>
        </pc:spChg>
        <pc:picChg chg="add mod">
          <ac:chgData name="Nidhi Joshi Parsai" userId="44701545fa204d2b" providerId="LiveId" clId="{7B67133A-4A03-42D5-A51A-0366D28103C6}" dt="2026-03-31T04:30:26.992" v="55" actId="14100"/>
          <ac:picMkLst>
            <pc:docMk/>
            <pc:sldMk cId="1350346749" sldId="337"/>
            <ac:picMk id="4" creationId="{34347979-F0B5-A995-5DE4-4F29AE76A6A9}"/>
          </ac:picMkLst>
        </pc:picChg>
      </pc:sldChg>
      <pc:sldChg chg="addSp delSp modSp add mod chgLayout">
        <pc:chgData name="Nidhi Joshi Parsai" userId="44701545fa204d2b" providerId="LiveId" clId="{7B67133A-4A03-42D5-A51A-0366D28103C6}" dt="2026-03-31T04:33:04.586" v="77" actId="5793"/>
        <pc:sldMkLst>
          <pc:docMk/>
          <pc:sldMk cId="3855509818" sldId="338"/>
        </pc:sldMkLst>
        <pc:spChg chg="add mod">
          <ac:chgData name="Nidhi Joshi Parsai" userId="44701545fa204d2b" providerId="LiveId" clId="{7B67133A-4A03-42D5-A51A-0366D28103C6}" dt="2026-03-31T04:32:55.049" v="70" actId="207"/>
          <ac:spMkLst>
            <pc:docMk/>
            <pc:sldMk cId="3855509818" sldId="338"/>
            <ac:spMk id="3" creationId="{5EF47B6F-D18D-449B-FD42-CBF82DE0A76C}"/>
          </ac:spMkLst>
        </pc:spChg>
        <pc:spChg chg="add mod">
          <ac:chgData name="Nidhi Joshi Parsai" userId="44701545fa204d2b" providerId="LiveId" clId="{7B67133A-4A03-42D5-A51A-0366D28103C6}" dt="2026-03-31T04:33:04.586" v="77" actId="5793"/>
          <ac:spMkLst>
            <pc:docMk/>
            <pc:sldMk cId="3855509818" sldId="338"/>
            <ac:spMk id="4" creationId="{97D28DD3-87FD-E00F-A72A-E490CDDED4C8}"/>
          </ac:spMkLst>
        </pc:spChg>
      </pc:sldChg>
      <pc:sldChg chg="modSp add del mod">
        <pc:chgData name="Nidhi Joshi Parsai" userId="44701545fa204d2b" providerId="LiveId" clId="{7B67133A-4A03-42D5-A51A-0366D28103C6}" dt="2026-04-04T11:31:38.620" v="444" actId="27636"/>
        <pc:sldMkLst>
          <pc:docMk/>
          <pc:sldMk cId="2186661950" sldId="339"/>
        </pc:sldMkLst>
        <pc:spChg chg="mod">
          <ac:chgData name="Nidhi Joshi Parsai" userId="44701545fa204d2b" providerId="LiveId" clId="{7B67133A-4A03-42D5-A51A-0366D28103C6}" dt="2026-03-31T04:33:26.004" v="112" actId="20577"/>
          <ac:spMkLst>
            <pc:docMk/>
            <pc:sldMk cId="2186661950" sldId="339"/>
            <ac:spMk id="3" creationId="{3641CEC1-FD80-2834-C9C8-8A5CE83C4FC0}"/>
          </ac:spMkLst>
        </pc:spChg>
        <pc:spChg chg="mod">
          <ac:chgData name="Nidhi Joshi Parsai" userId="44701545fa204d2b" providerId="LiveId" clId="{7B67133A-4A03-42D5-A51A-0366D28103C6}" dt="2026-04-04T11:31:38.620" v="444" actId="27636"/>
          <ac:spMkLst>
            <pc:docMk/>
            <pc:sldMk cId="2186661950" sldId="339"/>
            <ac:spMk id="4" creationId="{1AF74F07-660D-7AEC-D321-117270A7F1B0}"/>
          </ac:spMkLst>
        </pc:spChg>
      </pc:sldChg>
      <pc:sldChg chg="modSp add mod">
        <pc:chgData name="Nidhi Joshi Parsai" userId="44701545fa204d2b" providerId="LiveId" clId="{7B67133A-4A03-42D5-A51A-0366D28103C6}" dt="2026-04-04T10:59:29.245" v="163" actId="2711"/>
        <pc:sldMkLst>
          <pc:docMk/>
          <pc:sldMk cId="1665061414" sldId="340"/>
        </pc:sldMkLst>
        <pc:spChg chg="mod">
          <ac:chgData name="Nidhi Joshi Parsai" userId="44701545fa204d2b" providerId="LiveId" clId="{7B67133A-4A03-42D5-A51A-0366D28103C6}" dt="2026-04-04T10:59:29.245" v="163" actId="2711"/>
          <ac:spMkLst>
            <pc:docMk/>
            <pc:sldMk cId="1665061414" sldId="340"/>
            <ac:spMk id="3" creationId="{58CE9EA7-E885-EB6D-4795-9C9C2BB7D9D1}"/>
          </ac:spMkLst>
        </pc:spChg>
      </pc:sldChg>
      <pc:sldChg chg="delSp modSp add mod">
        <pc:chgData name="Nidhi Joshi Parsai" userId="44701545fa204d2b" providerId="LiveId" clId="{7B67133A-4A03-42D5-A51A-0366D28103C6}" dt="2026-04-04T13:06:44.776" v="1010" actId="20577"/>
        <pc:sldMkLst>
          <pc:docMk/>
          <pc:sldMk cId="3096266286" sldId="341"/>
        </pc:sldMkLst>
        <pc:spChg chg="mod">
          <ac:chgData name="Nidhi Joshi Parsai" userId="44701545fa204d2b" providerId="LiveId" clId="{7B67133A-4A03-42D5-A51A-0366D28103C6}" dt="2026-04-04T11:02:12.833" v="221" actId="20577"/>
          <ac:spMkLst>
            <pc:docMk/>
            <pc:sldMk cId="3096266286" sldId="341"/>
            <ac:spMk id="2" creationId="{248CB7CB-A781-08F9-6232-3B4D3116CA56}"/>
          </ac:spMkLst>
        </pc:spChg>
        <pc:spChg chg="mod">
          <ac:chgData name="Nidhi Joshi Parsai" userId="44701545fa204d2b" providerId="LiveId" clId="{7B67133A-4A03-42D5-A51A-0366D28103C6}" dt="2026-04-04T13:06:44.776" v="1010" actId="20577"/>
          <ac:spMkLst>
            <pc:docMk/>
            <pc:sldMk cId="3096266286" sldId="341"/>
            <ac:spMk id="3" creationId="{A1369864-C8A7-3ECE-34BA-37C3C6C4EE1E}"/>
          </ac:spMkLst>
        </pc:spChg>
        <pc:picChg chg="del">
          <ac:chgData name="Nidhi Joshi Parsai" userId="44701545fa204d2b" providerId="LiveId" clId="{7B67133A-4A03-42D5-A51A-0366D28103C6}" dt="2026-04-04T11:01:06.266" v="169" actId="478"/>
          <ac:picMkLst>
            <pc:docMk/>
            <pc:sldMk cId="3096266286" sldId="341"/>
            <ac:picMk id="4" creationId="{7B349611-C0A6-A0E7-57F4-8CA67B826AAF}"/>
          </ac:picMkLst>
        </pc:picChg>
      </pc:sldChg>
      <pc:sldChg chg="delSp modSp add mod">
        <pc:chgData name="Nidhi Joshi Parsai" userId="44701545fa204d2b" providerId="LiveId" clId="{7B67133A-4A03-42D5-A51A-0366D28103C6}" dt="2026-04-04T11:21:02.111" v="340" actId="27636"/>
        <pc:sldMkLst>
          <pc:docMk/>
          <pc:sldMk cId="1906894028" sldId="342"/>
        </pc:sldMkLst>
        <pc:spChg chg="mod">
          <ac:chgData name="Nidhi Joshi Parsai" userId="44701545fa204d2b" providerId="LiveId" clId="{7B67133A-4A03-42D5-A51A-0366D28103C6}" dt="2026-04-04T11:21:02.111" v="340" actId="27636"/>
          <ac:spMkLst>
            <pc:docMk/>
            <pc:sldMk cId="1906894028" sldId="342"/>
            <ac:spMk id="2" creationId="{9ADF0702-13D3-9961-128C-53CE00980CBF}"/>
          </ac:spMkLst>
        </pc:spChg>
        <pc:spChg chg="mod">
          <ac:chgData name="Nidhi Joshi Parsai" userId="44701545fa204d2b" providerId="LiveId" clId="{7B67133A-4A03-42D5-A51A-0366D28103C6}" dt="2026-04-04T11:20:47.813" v="338" actId="27636"/>
          <ac:spMkLst>
            <pc:docMk/>
            <pc:sldMk cId="1906894028" sldId="342"/>
            <ac:spMk id="3" creationId="{3AA6749E-E1CF-A5EF-11AD-3F9AB52F7537}"/>
          </ac:spMkLst>
        </pc:spChg>
        <pc:picChg chg="del">
          <ac:chgData name="Nidhi Joshi Parsai" userId="44701545fa204d2b" providerId="LiveId" clId="{7B67133A-4A03-42D5-A51A-0366D28103C6}" dt="2026-04-04T11:18:35.524" v="289" actId="478"/>
          <ac:picMkLst>
            <pc:docMk/>
            <pc:sldMk cId="1906894028" sldId="342"/>
            <ac:picMk id="5" creationId="{F97F201E-E926-C526-EBCD-00402A58F477}"/>
          </ac:picMkLst>
        </pc:picChg>
      </pc:sldChg>
      <pc:sldChg chg="addSp modSp add mod">
        <pc:chgData name="Nidhi Joshi Parsai" userId="44701545fa204d2b" providerId="LiveId" clId="{7B67133A-4A03-42D5-A51A-0366D28103C6}" dt="2026-04-04T13:16:31.588" v="1039" actId="5793"/>
        <pc:sldMkLst>
          <pc:docMk/>
          <pc:sldMk cId="451814172" sldId="343"/>
        </pc:sldMkLst>
        <pc:spChg chg="mod">
          <ac:chgData name="Nidhi Joshi Parsai" userId="44701545fa204d2b" providerId="LiveId" clId="{7B67133A-4A03-42D5-A51A-0366D28103C6}" dt="2026-04-04T13:13:49.605" v="1038" actId="2711"/>
          <ac:spMkLst>
            <pc:docMk/>
            <pc:sldMk cId="451814172" sldId="343"/>
            <ac:spMk id="3" creationId="{70A5F584-6A88-AAB8-A3A8-738DC8A85EAD}"/>
          </ac:spMkLst>
        </pc:spChg>
        <pc:spChg chg="add mod">
          <ac:chgData name="Nidhi Joshi Parsai" userId="44701545fa204d2b" providerId="LiveId" clId="{7B67133A-4A03-42D5-A51A-0366D28103C6}" dt="2026-04-04T13:16:31.588" v="1039" actId="5793"/>
          <ac:spMkLst>
            <pc:docMk/>
            <pc:sldMk cId="451814172" sldId="343"/>
            <ac:spMk id="4" creationId="{791A683E-9E7C-B1A1-2476-F70797BFA326}"/>
          </ac:spMkLst>
        </pc:spChg>
        <pc:spChg chg="add">
          <ac:chgData name="Nidhi Joshi Parsai" userId="44701545fa204d2b" providerId="LiveId" clId="{7B67133A-4A03-42D5-A51A-0366D28103C6}" dt="2026-04-04T11:22:44.471" v="365"/>
          <ac:spMkLst>
            <pc:docMk/>
            <pc:sldMk cId="451814172" sldId="343"/>
            <ac:spMk id="5" creationId="{24B1AE33-4E66-1E50-07FD-1A15D90DAC5E}"/>
          </ac:spMkLst>
        </pc:spChg>
        <pc:spChg chg="add">
          <ac:chgData name="Nidhi Joshi Parsai" userId="44701545fa204d2b" providerId="LiveId" clId="{7B67133A-4A03-42D5-A51A-0366D28103C6}" dt="2026-04-04T11:22:49.998" v="366"/>
          <ac:spMkLst>
            <pc:docMk/>
            <pc:sldMk cId="451814172" sldId="343"/>
            <ac:spMk id="6" creationId="{67D35430-8B51-5C35-DB75-CFA942FC2BDC}"/>
          </ac:spMkLst>
        </pc:spChg>
        <pc:spChg chg="add">
          <ac:chgData name="Nidhi Joshi Parsai" userId="44701545fa204d2b" providerId="LiveId" clId="{7B67133A-4A03-42D5-A51A-0366D28103C6}" dt="2026-04-04T11:23:09.234" v="371"/>
          <ac:spMkLst>
            <pc:docMk/>
            <pc:sldMk cId="451814172" sldId="343"/>
            <ac:spMk id="7" creationId="{F6F25CA7-2078-3F06-87A4-5C6F36A56E6E}"/>
          </ac:spMkLst>
        </pc:spChg>
        <pc:spChg chg="add">
          <ac:chgData name="Nidhi Joshi Parsai" userId="44701545fa204d2b" providerId="LiveId" clId="{7B67133A-4A03-42D5-A51A-0366D28103C6}" dt="2026-04-04T11:23:16.689" v="373"/>
          <ac:spMkLst>
            <pc:docMk/>
            <pc:sldMk cId="451814172" sldId="343"/>
            <ac:spMk id="8" creationId="{84E65D3D-1B71-EC9C-78A6-C182C8CE7E33}"/>
          </ac:spMkLst>
        </pc:spChg>
        <pc:spChg chg="add mod">
          <ac:chgData name="Nidhi Joshi Parsai" userId="44701545fa204d2b" providerId="LiveId" clId="{7B67133A-4A03-42D5-A51A-0366D28103C6}" dt="2026-04-04T11:25:48.922" v="416" actId="113"/>
          <ac:spMkLst>
            <pc:docMk/>
            <pc:sldMk cId="451814172" sldId="343"/>
            <ac:spMk id="9" creationId="{6E0C4064-93B2-380E-1E5E-CB94D7E69EAC}"/>
          </ac:spMkLst>
        </pc:spChg>
        <pc:picChg chg="add mod">
          <ac:chgData name="Nidhi Joshi Parsai" userId="44701545fa204d2b" providerId="LiveId" clId="{7B67133A-4A03-42D5-A51A-0366D28103C6}" dt="2026-04-04T13:13:33.064" v="1036" actId="1076"/>
          <ac:picMkLst>
            <pc:docMk/>
            <pc:sldMk cId="451814172" sldId="343"/>
            <ac:picMk id="6" creationId="{5BC730DB-BDDF-6ACB-9D34-48FB2199B92C}"/>
          </ac:picMkLst>
        </pc:picChg>
      </pc:sldChg>
      <pc:sldChg chg="delSp modSp add mod modClrScheme chgLayout">
        <pc:chgData name="Nidhi Joshi Parsai" userId="44701545fa204d2b" providerId="LiveId" clId="{7B67133A-4A03-42D5-A51A-0366D28103C6}" dt="2026-04-04T11:26:46.640" v="427" actId="1076"/>
        <pc:sldMkLst>
          <pc:docMk/>
          <pc:sldMk cId="3533400903" sldId="344"/>
        </pc:sldMkLst>
        <pc:spChg chg="mod ord">
          <ac:chgData name="Nidhi Joshi Parsai" userId="44701545fa204d2b" providerId="LiveId" clId="{7B67133A-4A03-42D5-A51A-0366D28103C6}" dt="2026-04-04T11:26:46.640" v="427" actId="1076"/>
          <ac:spMkLst>
            <pc:docMk/>
            <pc:sldMk cId="3533400903" sldId="344"/>
            <ac:spMk id="3" creationId="{256DDC37-92E8-B45C-1D05-1EB760102A65}"/>
          </ac:spMkLst>
        </pc:spChg>
        <pc:spChg chg="del mod ord">
          <ac:chgData name="Nidhi Joshi Parsai" userId="44701545fa204d2b" providerId="LiveId" clId="{7B67133A-4A03-42D5-A51A-0366D28103C6}" dt="2026-04-04T11:26:34.635" v="419" actId="478"/>
          <ac:spMkLst>
            <pc:docMk/>
            <pc:sldMk cId="3533400903" sldId="344"/>
            <ac:spMk id="4" creationId="{A671EE97-296F-B2D3-91DC-7E82E775149F}"/>
          </ac:spMkLst>
        </pc:spChg>
      </pc:sldChg>
      <pc:sldChg chg="modSp add mod">
        <pc:chgData name="Nidhi Joshi Parsai" userId="44701545fa204d2b" providerId="LiveId" clId="{7B67133A-4A03-42D5-A51A-0366D28103C6}" dt="2026-04-04T13:17:52.584" v="1040" actId="5793"/>
        <pc:sldMkLst>
          <pc:docMk/>
          <pc:sldMk cId="26052968" sldId="345"/>
        </pc:sldMkLst>
        <pc:spChg chg="mod">
          <ac:chgData name="Nidhi Joshi Parsai" userId="44701545fa204d2b" providerId="LiveId" clId="{7B67133A-4A03-42D5-A51A-0366D28103C6}" dt="2026-04-04T13:17:52.584" v="1040" actId="5793"/>
          <ac:spMkLst>
            <pc:docMk/>
            <pc:sldMk cId="26052968" sldId="345"/>
            <ac:spMk id="4" creationId="{440FD536-9A50-6708-FA5B-92F08B1758BE}"/>
          </ac:spMkLst>
        </pc:spChg>
      </pc:sldChg>
      <pc:sldChg chg="addSp modSp add mod">
        <pc:chgData name="Nidhi Joshi Parsai" userId="44701545fa204d2b" providerId="LiveId" clId="{7B67133A-4A03-42D5-A51A-0366D28103C6}" dt="2026-04-04T13:21:19.755" v="1041" actId="2711"/>
        <pc:sldMkLst>
          <pc:docMk/>
          <pc:sldMk cId="1590582896" sldId="346"/>
        </pc:sldMkLst>
        <pc:spChg chg="mod">
          <ac:chgData name="Nidhi Joshi Parsai" userId="44701545fa204d2b" providerId="LiveId" clId="{7B67133A-4A03-42D5-A51A-0366D28103C6}" dt="2026-04-04T11:35:51.601" v="501" actId="20577"/>
          <ac:spMkLst>
            <pc:docMk/>
            <pc:sldMk cId="1590582896" sldId="346"/>
            <ac:spMk id="3" creationId="{2B9839D4-891A-2D8E-DF7D-D3018C0A862E}"/>
          </ac:spMkLst>
        </pc:spChg>
        <pc:spChg chg="mod">
          <ac:chgData name="Nidhi Joshi Parsai" userId="44701545fa204d2b" providerId="LiveId" clId="{7B67133A-4A03-42D5-A51A-0366D28103C6}" dt="2026-04-04T13:21:19.755" v="1041" actId="2711"/>
          <ac:spMkLst>
            <pc:docMk/>
            <pc:sldMk cId="1590582896" sldId="346"/>
            <ac:spMk id="4" creationId="{BF07A771-5B23-E1CF-EB0D-2D61E3A88B1A}"/>
          </ac:spMkLst>
        </pc:spChg>
        <pc:picChg chg="add mod">
          <ac:chgData name="Nidhi Joshi Parsai" userId="44701545fa204d2b" providerId="LiveId" clId="{7B67133A-4A03-42D5-A51A-0366D28103C6}" dt="2026-04-04T11:36:39.547" v="515" actId="1076"/>
          <ac:picMkLst>
            <pc:docMk/>
            <pc:sldMk cId="1590582896" sldId="346"/>
            <ac:picMk id="2" creationId="{9513B944-627E-D88C-DF78-71EC206C37BD}"/>
          </ac:picMkLst>
        </pc:picChg>
      </pc:sldChg>
      <pc:sldChg chg="addSp delSp modSp add mod ord">
        <pc:chgData name="Nidhi Joshi Parsai" userId="44701545fa204d2b" providerId="LiveId" clId="{7B67133A-4A03-42D5-A51A-0366D28103C6}" dt="2026-04-04T11:38:17.840" v="592" actId="1076"/>
        <pc:sldMkLst>
          <pc:docMk/>
          <pc:sldMk cId="4110979562" sldId="347"/>
        </pc:sldMkLst>
        <pc:spChg chg="mod">
          <ac:chgData name="Nidhi Joshi Parsai" userId="44701545fa204d2b" providerId="LiveId" clId="{7B67133A-4A03-42D5-A51A-0366D28103C6}" dt="2026-04-04T11:37:11.526" v="527" actId="20577"/>
          <ac:spMkLst>
            <pc:docMk/>
            <pc:sldMk cId="4110979562" sldId="347"/>
            <ac:spMk id="4" creationId="{79977628-1B7E-288F-FD0D-09EF6E91BCDE}"/>
          </ac:spMkLst>
        </pc:spChg>
        <pc:graphicFrameChg chg="add mod modGraphic">
          <ac:chgData name="Nidhi Joshi Parsai" userId="44701545fa204d2b" providerId="LiveId" clId="{7B67133A-4A03-42D5-A51A-0366D28103C6}" dt="2026-04-04T11:38:17.840" v="592" actId="1076"/>
          <ac:graphicFrameMkLst>
            <pc:docMk/>
            <pc:sldMk cId="4110979562" sldId="347"/>
            <ac:graphicFrameMk id="5" creationId="{4ACECBB6-E9E2-4858-5F1F-4A091F9120CD}"/>
          </ac:graphicFrameMkLst>
        </pc:graphicFrameChg>
        <pc:picChg chg="del mod">
          <ac:chgData name="Nidhi Joshi Parsai" userId="44701545fa204d2b" providerId="LiveId" clId="{7B67133A-4A03-42D5-A51A-0366D28103C6}" dt="2026-04-04T11:36:52.991" v="523" actId="478"/>
          <ac:picMkLst>
            <pc:docMk/>
            <pc:sldMk cId="4110979562" sldId="347"/>
            <ac:picMk id="2" creationId="{BA9B4065-073F-918B-F3E1-6B1F459B843B}"/>
          </ac:picMkLst>
        </pc:picChg>
      </pc:sldChg>
      <pc:sldChg chg="addSp delSp modSp add mod">
        <pc:chgData name="Nidhi Joshi Parsai" userId="44701545fa204d2b" providerId="LiveId" clId="{7B67133A-4A03-42D5-A51A-0366D28103C6}" dt="2026-04-04T13:22:38.375" v="1055" actId="113"/>
        <pc:sldMkLst>
          <pc:docMk/>
          <pc:sldMk cId="1401183166" sldId="348"/>
        </pc:sldMkLst>
        <pc:spChg chg="add mod">
          <ac:chgData name="Nidhi Joshi Parsai" userId="44701545fa204d2b" providerId="LiveId" clId="{7B67133A-4A03-42D5-A51A-0366D28103C6}" dt="2026-04-04T13:22:13.294" v="1051" actId="27636"/>
          <ac:spMkLst>
            <pc:docMk/>
            <pc:sldMk cId="1401183166" sldId="348"/>
            <ac:spMk id="2" creationId="{EB7D84E1-2535-5E5D-AE29-962AE1588785}"/>
          </ac:spMkLst>
        </pc:spChg>
        <pc:spChg chg="mod">
          <ac:chgData name="Nidhi Joshi Parsai" userId="44701545fa204d2b" providerId="LiveId" clId="{7B67133A-4A03-42D5-A51A-0366D28103C6}" dt="2026-04-04T13:21:59.521" v="1047" actId="14100"/>
          <ac:spMkLst>
            <pc:docMk/>
            <pc:sldMk cId="1401183166" sldId="348"/>
            <ac:spMk id="4" creationId="{9F6CD526-5301-B72E-FA41-E4F0D48DF684}"/>
          </ac:spMkLst>
        </pc:spChg>
        <pc:spChg chg="add mod">
          <ac:chgData name="Nidhi Joshi Parsai" userId="44701545fa204d2b" providerId="LiveId" clId="{7B67133A-4A03-42D5-A51A-0366D28103C6}" dt="2026-04-04T13:22:38.375" v="1055" actId="113"/>
          <ac:spMkLst>
            <pc:docMk/>
            <pc:sldMk cId="1401183166" sldId="348"/>
            <ac:spMk id="6" creationId="{90E67701-735E-19B3-55AF-8AE393A76044}"/>
          </ac:spMkLst>
        </pc:spChg>
        <pc:graphicFrameChg chg="del">
          <ac:chgData name="Nidhi Joshi Parsai" userId="44701545fa204d2b" providerId="LiveId" clId="{7B67133A-4A03-42D5-A51A-0366D28103C6}" dt="2026-04-04T11:38:26.464" v="594" actId="478"/>
          <ac:graphicFrameMkLst>
            <pc:docMk/>
            <pc:sldMk cId="1401183166" sldId="348"/>
            <ac:graphicFrameMk id="5" creationId="{78D3056F-9E3D-2D2E-7FFB-669EB4846E42}"/>
          </ac:graphicFrameMkLst>
        </pc:graphicFrameChg>
      </pc:sldChg>
      <pc:sldChg chg="addSp delSp modSp add mod modClrScheme chgLayout">
        <pc:chgData name="Nidhi Joshi Parsai" userId="44701545fa204d2b" providerId="LiveId" clId="{7B67133A-4A03-42D5-A51A-0366D28103C6}" dt="2026-04-04T13:23:00.204" v="1057" actId="113"/>
        <pc:sldMkLst>
          <pc:docMk/>
          <pc:sldMk cId="758819183" sldId="349"/>
        </pc:sldMkLst>
        <pc:spChg chg="del">
          <ac:chgData name="Nidhi Joshi Parsai" userId="44701545fa204d2b" providerId="LiveId" clId="{7B67133A-4A03-42D5-A51A-0366D28103C6}" dt="2026-04-04T11:43:04.866" v="743" actId="478"/>
          <ac:spMkLst>
            <pc:docMk/>
            <pc:sldMk cId="758819183" sldId="349"/>
            <ac:spMk id="2" creationId="{A3411BFC-1165-CA5D-9D63-F144FDAB3B0D}"/>
          </ac:spMkLst>
        </pc:spChg>
        <pc:spChg chg="mod ord">
          <ac:chgData name="Nidhi Joshi Parsai" userId="44701545fa204d2b" providerId="LiveId" clId="{7B67133A-4A03-42D5-A51A-0366D28103C6}" dt="2026-04-04T11:43:10.010" v="745" actId="700"/>
          <ac:spMkLst>
            <pc:docMk/>
            <pc:sldMk cId="758819183" sldId="349"/>
            <ac:spMk id="3" creationId="{369602D6-BAA8-2CC4-E7F7-66C29D365FCC}"/>
          </ac:spMkLst>
        </pc:spChg>
        <pc:spChg chg="del">
          <ac:chgData name="Nidhi Joshi Parsai" userId="44701545fa204d2b" providerId="LiveId" clId="{7B67133A-4A03-42D5-A51A-0366D28103C6}" dt="2026-04-04T11:43:07.761" v="744" actId="478"/>
          <ac:spMkLst>
            <pc:docMk/>
            <pc:sldMk cId="758819183" sldId="349"/>
            <ac:spMk id="4" creationId="{54C399D6-DAB8-3B49-68A4-F826841A9D48}"/>
          </ac:spMkLst>
        </pc:spChg>
        <pc:spChg chg="del mod">
          <ac:chgData name="Nidhi Joshi Parsai" userId="44701545fa204d2b" providerId="LiveId" clId="{7B67133A-4A03-42D5-A51A-0366D28103C6}" dt="2026-04-04T11:43:03.883" v="742" actId="478"/>
          <ac:spMkLst>
            <pc:docMk/>
            <pc:sldMk cId="758819183" sldId="349"/>
            <ac:spMk id="6" creationId="{36A02E6F-636C-F391-0AFC-FA3082798DBC}"/>
          </ac:spMkLst>
        </pc:spChg>
        <pc:spChg chg="add del mod ord">
          <ac:chgData name="Nidhi Joshi Parsai" userId="44701545fa204d2b" providerId="LiveId" clId="{7B67133A-4A03-42D5-A51A-0366D28103C6}" dt="2026-04-04T11:43:10.010" v="745" actId="700"/>
          <ac:spMkLst>
            <pc:docMk/>
            <pc:sldMk cId="758819183" sldId="349"/>
            <ac:spMk id="7" creationId="{E9EF181C-F493-1F83-AECB-DD230E710731}"/>
          </ac:spMkLst>
        </pc:spChg>
        <pc:spChg chg="add mod ord">
          <ac:chgData name="Nidhi Joshi Parsai" userId="44701545fa204d2b" providerId="LiveId" clId="{7B67133A-4A03-42D5-A51A-0366D28103C6}" dt="2026-04-04T13:22:55.520" v="1056" actId="5793"/>
          <ac:spMkLst>
            <pc:docMk/>
            <pc:sldMk cId="758819183" sldId="349"/>
            <ac:spMk id="8" creationId="{C3C04061-D719-ED6F-2A4A-C87E29454A6D}"/>
          </ac:spMkLst>
        </pc:spChg>
        <pc:spChg chg="add mod ord">
          <ac:chgData name="Nidhi Joshi Parsai" userId="44701545fa204d2b" providerId="LiveId" clId="{7B67133A-4A03-42D5-A51A-0366D28103C6}" dt="2026-04-04T13:23:00.204" v="1057" actId="113"/>
          <ac:spMkLst>
            <pc:docMk/>
            <pc:sldMk cId="758819183" sldId="349"/>
            <ac:spMk id="9" creationId="{65545955-75E5-2A5D-5F5E-968F450D2E86}"/>
          </ac:spMkLst>
        </pc:spChg>
      </pc:sldChg>
      <pc:sldChg chg="modSp add mod">
        <pc:chgData name="Nidhi Joshi Parsai" userId="44701545fa204d2b" providerId="LiveId" clId="{7B67133A-4A03-42D5-A51A-0366D28103C6}" dt="2026-04-04T13:23:06.962" v="1059" actId="113"/>
        <pc:sldMkLst>
          <pc:docMk/>
          <pc:sldMk cId="3431949503" sldId="350"/>
        </pc:sldMkLst>
        <pc:spChg chg="mod">
          <ac:chgData name="Nidhi Joshi Parsai" userId="44701545fa204d2b" providerId="LiveId" clId="{7B67133A-4A03-42D5-A51A-0366D28103C6}" dt="2026-04-04T11:44:34.734" v="769" actId="2711"/>
          <ac:spMkLst>
            <pc:docMk/>
            <pc:sldMk cId="3431949503" sldId="350"/>
            <ac:spMk id="8" creationId="{4C5E1A4A-003B-B9E3-B2BD-AB5D233C61E3}"/>
          </ac:spMkLst>
        </pc:spChg>
        <pc:spChg chg="mod">
          <ac:chgData name="Nidhi Joshi Parsai" userId="44701545fa204d2b" providerId="LiveId" clId="{7B67133A-4A03-42D5-A51A-0366D28103C6}" dt="2026-04-04T13:23:06.962" v="1059" actId="113"/>
          <ac:spMkLst>
            <pc:docMk/>
            <pc:sldMk cId="3431949503" sldId="350"/>
            <ac:spMk id="9" creationId="{F5B661B8-D223-C7BE-E381-55EFBC33ABDF}"/>
          </ac:spMkLst>
        </pc:spChg>
      </pc:sldChg>
      <pc:sldChg chg="addSp delSp modSp add mod modClrScheme chgLayout">
        <pc:chgData name="Nidhi Joshi Parsai" userId="44701545fa204d2b" providerId="LiveId" clId="{7B67133A-4A03-42D5-A51A-0366D28103C6}" dt="2026-04-04T11:46:54.765" v="841" actId="2711"/>
        <pc:sldMkLst>
          <pc:docMk/>
          <pc:sldMk cId="3163935434" sldId="351"/>
        </pc:sldMkLst>
        <pc:spChg chg="mod ord">
          <ac:chgData name="Nidhi Joshi Parsai" userId="44701545fa204d2b" providerId="LiveId" clId="{7B67133A-4A03-42D5-A51A-0366D28103C6}" dt="2026-04-04T11:46:14.591" v="830" actId="700"/>
          <ac:spMkLst>
            <pc:docMk/>
            <pc:sldMk cId="3163935434" sldId="351"/>
            <ac:spMk id="3" creationId="{EBAACF2B-F6EA-1CC5-E4B9-89812FD9FB0C}"/>
          </ac:spMkLst>
        </pc:spChg>
        <pc:spChg chg="add del mod">
          <ac:chgData name="Nidhi Joshi Parsai" userId="44701545fa204d2b" providerId="LiveId" clId="{7B67133A-4A03-42D5-A51A-0366D28103C6}" dt="2026-04-04T11:46:10.896" v="829" actId="478"/>
          <ac:spMkLst>
            <pc:docMk/>
            <pc:sldMk cId="3163935434" sldId="351"/>
            <ac:spMk id="4" creationId="{308DEF6C-43E0-3F54-F917-14E9B6104D2E}"/>
          </ac:spMkLst>
        </pc:spChg>
        <pc:spChg chg="add mod">
          <ac:chgData name="Nidhi Joshi Parsai" userId="44701545fa204d2b" providerId="LiveId" clId="{7B67133A-4A03-42D5-A51A-0366D28103C6}" dt="2026-04-04T11:46:30.502" v="834"/>
          <ac:spMkLst>
            <pc:docMk/>
            <pc:sldMk cId="3163935434" sldId="351"/>
            <ac:spMk id="5" creationId="{EEB213F2-73A2-AD09-5D4C-192C260A212F}"/>
          </ac:spMkLst>
        </pc:spChg>
        <pc:spChg chg="add del mod ord">
          <ac:chgData name="Nidhi Joshi Parsai" userId="44701545fa204d2b" providerId="LiveId" clId="{7B67133A-4A03-42D5-A51A-0366D28103C6}" dt="2026-04-04T11:46:54.765" v="841" actId="2711"/>
          <ac:spMkLst>
            <pc:docMk/>
            <pc:sldMk cId="3163935434" sldId="351"/>
            <ac:spMk id="8" creationId="{FB351CFD-1BBF-3122-2B56-E04EDACA5406}"/>
          </ac:spMkLst>
        </pc:spChg>
        <pc:spChg chg="del mod">
          <ac:chgData name="Nidhi Joshi Parsai" userId="44701545fa204d2b" providerId="LiveId" clId="{7B67133A-4A03-42D5-A51A-0366D28103C6}" dt="2026-04-04T11:46:08.815" v="828" actId="478"/>
          <ac:spMkLst>
            <pc:docMk/>
            <pc:sldMk cId="3163935434" sldId="351"/>
            <ac:spMk id="9" creationId="{038F6BA0-C15B-3FB9-8AF1-2FE8CEF3405A}"/>
          </ac:spMkLst>
        </pc:spChg>
      </pc:sldChg>
      <pc:sldChg chg="addSp delSp modSp add mod ord">
        <pc:chgData name="Nidhi Joshi Parsai" userId="44701545fa204d2b" providerId="LiveId" clId="{7B67133A-4A03-42D5-A51A-0366D28103C6}" dt="2026-04-04T11:54:13.764" v="921" actId="14100"/>
        <pc:sldMkLst>
          <pc:docMk/>
          <pc:sldMk cId="1351607802" sldId="352"/>
        </pc:sldMkLst>
        <pc:spChg chg="mod">
          <ac:chgData name="Nidhi Joshi Parsai" userId="44701545fa204d2b" providerId="LiveId" clId="{7B67133A-4A03-42D5-A51A-0366D28103C6}" dt="2026-04-04T11:51:43.271" v="901" actId="20577"/>
          <ac:spMkLst>
            <pc:docMk/>
            <pc:sldMk cId="1351607802" sldId="352"/>
            <ac:spMk id="3" creationId="{AAD54412-6CF2-7F7F-CE54-8B32852048DF}"/>
          </ac:spMkLst>
        </pc:spChg>
        <pc:spChg chg="del mod">
          <ac:chgData name="Nidhi Joshi Parsai" userId="44701545fa204d2b" providerId="LiveId" clId="{7B67133A-4A03-42D5-A51A-0366D28103C6}" dt="2026-04-04T11:51:47.860" v="903"/>
          <ac:spMkLst>
            <pc:docMk/>
            <pc:sldMk cId="1351607802" sldId="352"/>
            <ac:spMk id="4" creationId="{F930362A-2206-CA10-F488-47ADAE06C573}"/>
          </ac:spMkLst>
        </pc:spChg>
        <pc:graphicFrameChg chg="add mod modGraphic">
          <ac:chgData name="Nidhi Joshi Parsai" userId="44701545fa204d2b" providerId="LiveId" clId="{7B67133A-4A03-42D5-A51A-0366D28103C6}" dt="2026-04-04T11:54:13.764" v="921" actId="14100"/>
          <ac:graphicFrameMkLst>
            <pc:docMk/>
            <pc:sldMk cId="1351607802" sldId="352"/>
            <ac:graphicFrameMk id="2" creationId="{E6842907-B1A8-3F9B-A662-0C56D6C7CE15}"/>
          </ac:graphicFrameMkLst>
        </pc:graphicFrameChg>
      </pc:sldChg>
      <pc:sldChg chg="addSp delSp modSp add mod chgLayout">
        <pc:chgData name="Nidhi Joshi Parsai" userId="44701545fa204d2b" providerId="LiveId" clId="{7B67133A-4A03-42D5-A51A-0366D28103C6}" dt="2026-04-04T14:39:20.849" v="1149" actId="12"/>
        <pc:sldMkLst>
          <pc:docMk/>
          <pc:sldMk cId="2525829242" sldId="353"/>
        </pc:sldMkLst>
        <pc:spChg chg="add mod">
          <ac:chgData name="Nidhi Joshi Parsai" userId="44701545fa204d2b" providerId="LiveId" clId="{7B67133A-4A03-42D5-A51A-0366D28103C6}" dt="2026-04-04T14:39:09.345" v="1122" actId="122"/>
          <ac:spMkLst>
            <pc:docMk/>
            <pc:sldMk cId="2525829242" sldId="353"/>
            <ac:spMk id="2" creationId="{D17F97A1-CE7F-3D51-CEA5-83913AAC3822}"/>
          </ac:spMkLst>
        </pc:spChg>
        <pc:spChg chg="add mod">
          <ac:chgData name="Nidhi Joshi Parsai" userId="44701545fa204d2b" providerId="LiveId" clId="{7B67133A-4A03-42D5-A51A-0366D28103C6}" dt="2026-04-04T14:39:20.849" v="1149" actId="12"/>
          <ac:spMkLst>
            <pc:docMk/>
            <pc:sldMk cId="2525829242" sldId="353"/>
            <ac:spMk id="3" creationId="{9DA09BDF-074C-1EAB-53D0-59321FF46E62}"/>
          </ac:spMkLst>
        </pc:spChg>
        <pc:picChg chg="del">
          <ac:chgData name="Nidhi Joshi Parsai" userId="44701545fa204d2b" providerId="LiveId" clId="{7B67133A-4A03-42D5-A51A-0366D28103C6}" dt="2026-04-04T14:37:24.528" v="1071" actId="478"/>
          <ac:picMkLst>
            <pc:docMk/>
            <pc:sldMk cId="2525829242" sldId="353"/>
            <ac:picMk id="7" creationId="{7D50173A-F13D-4A09-6F8B-3F30FAA08BC9}"/>
          </ac:picMkLst>
        </pc:picChg>
      </pc:sldChg>
      <pc:sldChg chg="modSp add del mod">
        <pc:chgData name="Nidhi Joshi Parsai" userId="44701545fa204d2b" providerId="LiveId" clId="{7B67133A-4A03-42D5-A51A-0366D28103C6}" dt="2026-04-04T14:41:05.056" v="1172" actId="47"/>
        <pc:sldMkLst>
          <pc:docMk/>
          <pc:sldMk cId="3642531142" sldId="354"/>
        </pc:sldMkLst>
        <pc:spChg chg="mod">
          <ac:chgData name="Nidhi Joshi Parsai" userId="44701545fa204d2b" providerId="LiveId" clId="{7B67133A-4A03-42D5-A51A-0366D28103C6}" dt="2026-04-04T14:38:54.966" v="1119" actId="122"/>
          <ac:spMkLst>
            <pc:docMk/>
            <pc:sldMk cId="3642531142" sldId="354"/>
            <ac:spMk id="2" creationId="{DA7DF926-53A5-4BD0-928E-679C7DD4B434}"/>
          </ac:spMkLst>
        </pc:spChg>
        <pc:spChg chg="mod">
          <ac:chgData name="Nidhi Joshi Parsai" userId="44701545fa204d2b" providerId="LiveId" clId="{7B67133A-4A03-42D5-A51A-0366D28103C6}" dt="2026-04-04T14:38:50.818" v="1117" actId="21"/>
          <ac:spMkLst>
            <pc:docMk/>
            <pc:sldMk cId="3642531142" sldId="354"/>
            <ac:spMk id="3" creationId="{81514168-594F-1FB8-6EB9-7B84DEFE8F01}"/>
          </ac:spMkLst>
        </pc:spChg>
      </pc:sldChg>
      <pc:sldChg chg="modSp add mod">
        <pc:chgData name="Nidhi Joshi Parsai" userId="44701545fa204d2b" providerId="LiveId" clId="{7B67133A-4A03-42D5-A51A-0366D28103C6}" dt="2026-04-04T14:40:19.214" v="1155" actId="2711"/>
        <pc:sldMkLst>
          <pc:docMk/>
          <pc:sldMk cId="4146749513" sldId="355"/>
        </pc:sldMkLst>
        <pc:spChg chg="mod">
          <ac:chgData name="Nidhi Joshi Parsai" userId="44701545fa204d2b" providerId="LiveId" clId="{7B67133A-4A03-42D5-A51A-0366D28103C6}" dt="2026-04-04T14:40:19.214" v="1155" actId="2711"/>
          <ac:spMkLst>
            <pc:docMk/>
            <pc:sldMk cId="4146749513" sldId="355"/>
            <ac:spMk id="2" creationId="{FCA41A1F-7A22-E690-B503-C837A6FBD00F}"/>
          </ac:spMkLst>
        </pc:spChg>
        <pc:spChg chg="mod">
          <ac:chgData name="Nidhi Joshi Parsai" userId="44701545fa204d2b" providerId="LiveId" clId="{7B67133A-4A03-42D5-A51A-0366D28103C6}" dt="2026-04-04T14:39:45.422" v="1153" actId="33524"/>
          <ac:spMkLst>
            <pc:docMk/>
            <pc:sldMk cId="4146749513" sldId="355"/>
            <ac:spMk id="3" creationId="{27A76E07-F9FD-3045-127A-EA2312A89290}"/>
          </ac:spMkLst>
        </pc:spChg>
      </pc:sldChg>
      <pc:sldChg chg="addSp delSp modSp add mod ord">
        <pc:chgData name="Nidhi Joshi Parsai" userId="44701545fa204d2b" providerId="LiveId" clId="{7B67133A-4A03-42D5-A51A-0366D28103C6}" dt="2026-04-04T14:41:01.391" v="1171"/>
        <pc:sldMkLst>
          <pc:docMk/>
          <pc:sldMk cId="3536247006" sldId="356"/>
        </pc:sldMkLst>
        <pc:spChg chg="add del mod">
          <ac:chgData name="Nidhi Joshi Parsai" userId="44701545fa204d2b" providerId="LiveId" clId="{7B67133A-4A03-42D5-A51A-0366D28103C6}" dt="2026-04-04T14:40:56.523" v="1169" actId="14100"/>
          <ac:spMkLst>
            <pc:docMk/>
            <pc:sldMk cId="3536247006" sldId="356"/>
            <ac:spMk id="2" creationId="{10B7DCAC-AAFB-1FC1-154F-67C8B3914798}"/>
          </ac:spMkLst>
        </pc:spChg>
        <pc:spChg chg="add del">
          <ac:chgData name="Nidhi Joshi Parsai" userId="44701545fa204d2b" providerId="LiveId" clId="{7B67133A-4A03-42D5-A51A-0366D28103C6}" dt="2026-04-04T14:40:31.891" v="1161" actId="478"/>
          <ac:spMkLst>
            <pc:docMk/>
            <pc:sldMk cId="3536247006" sldId="356"/>
            <ac:spMk id="3" creationId="{7BAC46B3-11F6-739F-5287-D1303B590F8D}"/>
          </ac:spMkLst>
        </pc:spChg>
        <pc:spChg chg="add del mod">
          <ac:chgData name="Nidhi Joshi Parsai" userId="44701545fa204d2b" providerId="LiveId" clId="{7B67133A-4A03-42D5-A51A-0366D28103C6}" dt="2026-04-04T14:40:29.855" v="1160" actId="478"/>
          <ac:spMkLst>
            <pc:docMk/>
            <pc:sldMk cId="3536247006" sldId="356"/>
            <ac:spMk id="5" creationId="{EE4CA399-A5EB-26C7-C320-DAEEBB11A878}"/>
          </ac:spMkLst>
        </pc:spChg>
        <pc:spChg chg="add del mod">
          <ac:chgData name="Nidhi Joshi Parsai" userId="44701545fa204d2b" providerId="LiveId" clId="{7B67133A-4A03-42D5-A51A-0366D28103C6}" dt="2026-04-04T14:40:29.485" v="1159" actId="478"/>
          <ac:spMkLst>
            <pc:docMk/>
            <pc:sldMk cId="3536247006" sldId="356"/>
            <ac:spMk id="7" creationId="{63CAA91D-B045-9D28-7260-68DF7E574798}"/>
          </ac:spMkLst>
        </pc:spChg>
        <pc:spChg chg="add del mod">
          <ac:chgData name="Nidhi Joshi Parsai" userId="44701545fa204d2b" providerId="LiveId" clId="{7B67133A-4A03-42D5-A51A-0366D28103C6}" dt="2026-04-04T14:40:35.302" v="1162" actId="478"/>
          <ac:spMkLst>
            <pc:docMk/>
            <pc:sldMk cId="3536247006" sldId="356"/>
            <ac:spMk id="9" creationId="{AEB03E06-F53B-2635-FF4D-55DF91B99582}"/>
          </ac:spMkLst>
        </pc:spChg>
      </pc:sldChg>
      <pc:sldChg chg="addSp modSp add mod">
        <pc:chgData name="Nidhi Joshi Parsai" userId="44701545fa204d2b" providerId="LiveId" clId="{7B67133A-4A03-42D5-A51A-0366D28103C6}" dt="2026-04-04T14:46:19.177" v="1227" actId="20577"/>
        <pc:sldMkLst>
          <pc:docMk/>
          <pc:sldMk cId="3584971996" sldId="357"/>
        </pc:sldMkLst>
        <pc:spChg chg="add mod">
          <ac:chgData name="Nidhi Joshi Parsai" userId="44701545fa204d2b" providerId="LiveId" clId="{7B67133A-4A03-42D5-A51A-0366D28103C6}" dt="2026-04-04T14:46:19.177" v="1227" actId="20577"/>
          <ac:spMkLst>
            <pc:docMk/>
            <pc:sldMk cId="3584971996" sldId="357"/>
            <ac:spMk id="4" creationId="{384BFD8D-8798-FE83-C4C7-546C0E7E54A1}"/>
          </ac:spMkLst>
        </pc:spChg>
        <pc:spChg chg="mod">
          <ac:chgData name="Nidhi Joshi Parsai" userId="44701545fa204d2b" providerId="LiveId" clId="{7B67133A-4A03-42D5-A51A-0366D28103C6}" dt="2026-04-04T14:45:15.035" v="1214" actId="1076"/>
          <ac:spMkLst>
            <pc:docMk/>
            <pc:sldMk cId="3584971996" sldId="357"/>
            <ac:spMk id="9" creationId="{110CFAA0-5328-5B85-DB11-EFBAF7B0C9D5}"/>
          </ac:spMkLst>
        </pc:spChg>
        <pc:picChg chg="mod">
          <ac:chgData name="Nidhi Joshi Parsai" userId="44701545fa204d2b" providerId="LiveId" clId="{7B67133A-4A03-42D5-A51A-0366D28103C6}" dt="2026-04-04T14:44:38.450" v="1203" actId="14100"/>
          <ac:picMkLst>
            <pc:docMk/>
            <pc:sldMk cId="3584971996" sldId="357"/>
            <ac:picMk id="5" creationId="{E77D7D29-416D-41E6-529D-DE205C7DDDF8}"/>
          </ac:picMkLst>
        </pc:picChg>
        <pc:picChg chg="mod">
          <ac:chgData name="Nidhi Joshi Parsai" userId="44701545fa204d2b" providerId="LiveId" clId="{7B67133A-4A03-42D5-A51A-0366D28103C6}" dt="2026-04-04T14:45:22.249" v="1218" actId="1076"/>
          <ac:picMkLst>
            <pc:docMk/>
            <pc:sldMk cId="3584971996" sldId="357"/>
            <ac:picMk id="13" creationId="{5D07A45C-7CCE-CCE3-68D6-0980BB0A317D}"/>
          </ac:picMkLst>
        </pc:picChg>
      </pc:sldChg>
      <pc:sldChg chg="delSp modSp add mod ord">
        <pc:chgData name="Nidhi Joshi Parsai" userId="44701545fa204d2b" providerId="LiveId" clId="{7B67133A-4A03-42D5-A51A-0366D28103C6}" dt="2026-04-04T15:03:35.957" v="1324" actId="5793"/>
        <pc:sldMkLst>
          <pc:docMk/>
          <pc:sldMk cId="3625159399" sldId="358"/>
        </pc:sldMkLst>
        <pc:spChg chg="mod">
          <ac:chgData name="Nidhi Joshi Parsai" userId="44701545fa204d2b" providerId="LiveId" clId="{7B67133A-4A03-42D5-A51A-0366D28103C6}" dt="2026-04-04T15:00:18.339" v="1276" actId="1076"/>
          <ac:spMkLst>
            <pc:docMk/>
            <pc:sldMk cId="3625159399" sldId="358"/>
            <ac:spMk id="2" creationId="{68781E73-44AD-44CA-B412-B0A4892EDC59}"/>
          </ac:spMkLst>
        </pc:spChg>
        <pc:spChg chg="mod">
          <ac:chgData name="Nidhi Joshi Parsai" userId="44701545fa204d2b" providerId="LiveId" clId="{7B67133A-4A03-42D5-A51A-0366D28103C6}" dt="2026-04-04T15:03:35.957" v="1324" actId="5793"/>
          <ac:spMkLst>
            <pc:docMk/>
            <pc:sldMk cId="3625159399" sldId="358"/>
            <ac:spMk id="3" creationId="{919FD81F-68E4-2473-7F74-520C4FFF383D}"/>
          </ac:spMkLst>
        </pc:spChg>
        <pc:picChg chg="del">
          <ac:chgData name="Nidhi Joshi Parsai" userId="44701545fa204d2b" providerId="LiveId" clId="{7B67133A-4A03-42D5-A51A-0366D28103C6}" dt="2026-04-04T15:00:17.272" v="1275" actId="478"/>
          <ac:picMkLst>
            <pc:docMk/>
            <pc:sldMk cId="3625159399" sldId="358"/>
            <ac:picMk id="4" creationId="{560776F4-7A6D-4AC9-5F64-57FAF4203414}"/>
          </ac:picMkLst>
        </pc:picChg>
      </pc:sldChg>
      <pc:sldChg chg="modSp add mod">
        <pc:chgData name="Nidhi Joshi Parsai" userId="44701545fa204d2b" providerId="LiveId" clId="{7B67133A-4A03-42D5-A51A-0366D28103C6}" dt="2026-04-04T15:03:53.396" v="1326" actId="255"/>
        <pc:sldMkLst>
          <pc:docMk/>
          <pc:sldMk cId="1781615390" sldId="359"/>
        </pc:sldMkLst>
        <pc:spChg chg="mod">
          <ac:chgData name="Nidhi Joshi Parsai" userId="44701545fa204d2b" providerId="LiveId" clId="{7B67133A-4A03-42D5-A51A-0366D28103C6}" dt="2026-04-04T15:03:53.396" v="1326" actId="255"/>
          <ac:spMkLst>
            <pc:docMk/>
            <pc:sldMk cId="1781615390" sldId="359"/>
            <ac:spMk id="2" creationId="{331D8DE9-A823-8D43-D344-654ECCC587BD}"/>
          </ac:spMkLst>
        </pc:spChg>
        <pc:spChg chg="mod">
          <ac:chgData name="Nidhi Joshi Parsai" userId="44701545fa204d2b" providerId="LiveId" clId="{7B67133A-4A03-42D5-A51A-0366D28103C6}" dt="2026-04-04T15:01:59.381" v="1300" actId="20577"/>
          <ac:spMkLst>
            <pc:docMk/>
            <pc:sldMk cId="1781615390" sldId="359"/>
            <ac:spMk id="3" creationId="{BD993B52-98EA-E8A0-4465-7F0F28F6F1C0}"/>
          </ac:spMkLst>
        </pc:spChg>
      </pc:sldChg>
      <pc:sldChg chg="addSp delSp modSp add mod">
        <pc:chgData name="Nidhi Joshi Parsai" userId="44701545fa204d2b" providerId="LiveId" clId="{7B67133A-4A03-42D5-A51A-0366D28103C6}" dt="2026-04-04T15:03:59.422" v="1327" actId="113"/>
        <pc:sldMkLst>
          <pc:docMk/>
          <pc:sldMk cId="2114217652" sldId="360"/>
        </pc:sldMkLst>
        <pc:spChg chg="mod">
          <ac:chgData name="Nidhi Joshi Parsai" userId="44701545fa204d2b" providerId="LiveId" clId="{7B67133A-4A03-42D5-A51A-0366D28103C6}" dt="2026-04-04T15:03:59.422" v="1327" actId="113"/>
          <ac:spMkLst>
            <pc:docMk/>
            <pc:sldMk cId="2114217652" sldId="360"/>
            <ac:spMk id="2" creationId="{D04768B9-CC6A-6BB3-652E-B6EC787B9788}"/>
          </ac:spMkLst>
        </pc:spChg>
        <pc:spChg chg="del mod">
          <ac:chgData name="Nidhi Joshi Parsai" userId="44701545fa204d2b" providerId="LiveId" clId="{7B67133A-4A03-42D5-A51A-0366D28103C6}" dt="2026-04-04T15:02:19.818" v="1303"/>
          <ac:spMkLst>
            <pc:docMk/>
            <pc:sldMk cId="2114217652" sldId="360"/>
            <ac:spMk id="3" creationId="{7EAB996C-E54F-FE0E-9097-D5DD780C3C79}"/>
          </ac:spMkLst>
        </pc:spChg>
        <pc:graphicFrameChg chg="add mod modGraphic">
          <ac:chgData name="Nidhi Joshi Parsai" userId="44701545fa204d2b" providerId="LiveId" clId="{7B67133A-4A03-42D5-A51A-0366D28103C6}" dt="2026-04-04T15:03:28.517" v="1323" actId="1076"/>
          <ac:graphicFrameMkLst>
            <pc:docMk/>
            <pc:sldMk cId="2114217652" sldId="360"/>
            <ac:graphicFrameMk id="4" creationId="{401E68EE-9DFA-5192-F51B-4F231B560DC5}"/>
          </ac:graphicFrameMkLst>
        </pc:graphicFrameChg>
      </pc:sldChg>
      <pc:sldChg chg="addSp delSp modSp add mod">
        <pc:chgData name="Nidhi Joshi Parsai" userId="44701545fa204d2b" providerId="LiveId" clId="{7B67133A-4A03-42D5-A51A-0366D28103C6}" dt="2026-04-04T15:05:01.025" v="1340" actId="2711"/>
        <pc:sldMkLst>
          <pc:docMk/>
          <pc:sldMk cId="6797932" sldId="361"/>
        </pc:sldMkLst>
        <pc:spChg chg="mod">
          <ac:chgData name="Nidhi Joshi Parsai" userId="44701545fa204d2b" providerId="LiveId" clId="{7B67133A-4A03-42D5-A51A-0366D28103C6}" dt="2026-04-04T15:04:48.566" v="1337" actId="113"/>
          <ac:spMkLst>
            <pc:docMk/>
            <pc:sldMk cId="6797932" sldId="361"/>
            <ac:spMk id="2" creationId="{72E994C4-711A-7025-570F-6565B713F5AC}"/>
          </ac:spMkLst>
        </pc:spChg>
        <pc:spChg chg="add mod">
          <ac:chgData name="Nidhi Joshi Parsai" userId="44701545fa204d2b" providerId="LiveId" clId="{7B67133A-4A03-42D5-A51A-0366D28103C6}" dt="2026-04-04T15:05:01.025" v="1340" actId="2711"/>
          <ac:spMkLst>
            <pc:docMk/>
            <pc:sldMk cId="6797932" sldId="361"/>
            <ac:spMk id="5" creationId="{7F7D5368-6103-95E8-88BA-E0D3CC19F6FB}"/>
          </ac:spMkLst>
        </pc:spChg>
        <pc:graphicFrameChg chg="del">
          <ac:chgData name="Nidhi Joshi Parsai" userId="44701545fa204d2b" providerId="LiveId" clId="{7B67133A-4A03-42D5-A51A-0366D28103C6}" dt="2026-04-04T15:04:34.909" v="1329" actId="478"/>
          <ac:graphicFrameMkLst>
            <pc:docMk/>
            <pc:sldMk cId="6797932" sldId="361"/>
            <ac:graphicFrameMk id="4" creationId="{CA774691-4041-234E-12AE-0EF0CBD35A23}"/>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941EC4-4D61-4DC6-B6AA-299A6DFDA294}"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IN"/>
        </a:p>
      </dgm:t>
    </dgm:pt>
    <dgm:pt modelId="{CF9929B2-F9F9-44A3-A3CB-418B97DD0AB0}">
      <dgm:prSet phldrT="[Text]" phldr="0"/>
      <dgm:spPr/>
      <dgm:t>
        <a:bodyPr/>
        <a:lstStyle/>
        <a:p>
          <a:r>
            <a:rPr lang="en-IN" dirty="0"/>
            <a:t>Input Layer</a:t>
          </a:r>
        </a:p>
      </dgm:t>
    </dgm:pt>
    <dgm:pt modelId="{3761F67A-E4EA-447D-AF1B-7C1FE626A225}" type="parTrans" cxnId="{32A32235-F3EF-4AC8-A921-262AAAA15834}">
      <dgm:prSet/>
      <dgm:spPr/>
      <dgm:t>
        <a:bodyPr/>
        <a:lstStyle/>
        <a:p>
          <a:endParaRPr lang="en-IN"/>
        </a:p>
      </dgm:t>
    </dgm:pt>
    <dgm:pt modelId="{97A1E49A-9C9A-4758-A8D1-19FF24F4B421}" type="sibTrans" cxnId="{32A32235-F3EF-4AC8-A921-262AAAA15834}">
      <dgm:prSet/>
      <dgm:spPr/>
      <dgm:t>
        <a:bodyPr/>
        <a:lstStyle/>
        <a:p>
          <a:endParaRPr lang="en-IN"/>
        </a:p>
      </dgm:t>
    </dgm:pt>
    <dgm:pt modelId="{7E46255F-683C-4A4A-B1B2-12B2C027E5CA}">
      <dgm:prSet phldrT="[Text]" phldr="0"/>
      <dgm:spPr/>
      <dgm:t>
        <a:bodyPr/>
        <a:lstStyle/>
        <a:p>
          <a:r>
            <a:rPr lang="en-IN" dirty="0"/>
            <a:t>Hidden Layer</a:t>
          </a:r>
        </a:p>
      </dgm:t>
    </dgm:pt>
    <dgm:pt modelId="{5CD667DC-D4D4-4E09-B91F-740B15CC4221}" type="parTrans" cxnId="{41888F55-CDC4-47D0-B0A8-82B1DD34B452}">
      <dgm:prSet/>
      <dgm:spPr/>
      <dgm:t>
        <a:bodyPr/>
        <a:lstStyle/>
        <a:p>
          <a:endParaRPr lang="en-IN"/>
        </a:p>
      </dgm:t>
    </dgm:pt>
    <dgm:pt modelId="{BF66448A-0C6D-4EE1-88C5-29F630F3981D}" type="sibTrans" cxnId="{41888F55-CDC4-47D0-B0A8-82B1DD34B452}">
      <dgm:prSet/>
      <dgm:spPr/>
      <dgm:t>
        <a:bodyPr/>
        <a:lstStyle/>
        <a:p>
          <a:endParaRPr lang="en-IN"/>
        </a:p>
      </dgm:t>
    </dgm:pt>
    <dgm:pt modelId="{CE490A69-90D6-434E-9012-79D5741CB3F4}">
      <dgm:prSet phldrT="[Text]" phldr="0"/>
      <dgm:spPr/>
      <dgm:t>
        <a:bodyPr/>
        <a:lstStyle/>
        <a:p>
          <a:r>
            <a:rPr lang="en-IN" dirty="0"/>
            <a:t>Output Layer</a:t>
          </a:r>
        </a:p>
      </dgm:t>
    </dgm:pt>
    <dgm:pt modelId="{6C12BE67-7D8C-4965-958B-B9A0B0D66DCF}" type="parTrans" cxnId="{B9452D44-4586-485B-A7AF-7EC3D68DDCEF}">
      <dgm:prSet/>
      <dgm:spPr/>
      <dgm:t>
        <a:bodyPr/>
        <a:lstStyle/>
        <a:p>
          <a:endParaRPr lang="en-IN"/>
        </a:p>
      </dgm:t>
    </dgm:pt>
    <dgm:pt modelId="{98732747-FDFC-4930-937F-4FBD0D387B82}" type="sibTrans" cxnId="{B9452D44-4586-485B-A7AF-7EC3D68DDCEF}">
      <dgm:prSet/>
      <dgm:spPr/>
      <dgm:t>
        <a:bodyPr/>
        <a:lstStyle/>
        <a:p>
          <a:endParaRPr lang="en-IN"/>
        </a:p>
      </dgm:t>
    </dgm:pt>
    <dgm:pt modelId="{4F5FE338-B502-4599-A6B1-609E0BCBCFF6}" type="pres">
      <dgm:prSet presAssocID="{51941EC4-4D61-4DC6-B6AA-299A6DFDA294}" presName="diagram" presStyleCnt="0">
        <dgm:presLayoutVars>
          <dgm:dir/>
          <dgm:resizeHandles val="exact"/>
        </dgm:presLayoutVars>
      </dgm:prSet>
      <dgm:spPr/>
    </dgm:pt>
    <dgm:pt modelId="{6134183C-6CC4-41FD-8CDB-427A9E047193}" type="pres">
      <dgm:prSet presAssocID="{CF9929B2-F9F9-44A3-A3CB-418B97DD0AB0}" presName="node" presStyleLbl="node1" presStyleIdx="0" presStyleCnt="3">
        <dgm:presLayoutVars>
          <dgm:bulletEnabled val="1"/>
        </dgm:presLayoutVars>
      </dgm:prSet>
      <dgm:spPr/>
    </dgm:pt>
    <dgm:pt modelId="{70D51E88-C6C3-4A14-AAEA-6C5B9B40F315}" type="pres">
      <dgm:prSet presAssocID="{97A1E49A-9C9A-4758-A8D1-19FF24F4B421}" presName="sibTrans" presStyleCnt="0"/>
      <dgm:spPr/>
    </dgm:pt>
    <dgm:pt modelId="{974C4DD8-4B16-4AC8-A9EB-491C35C0519E}" type="pres">
      <dgm:prSet presAssocID="{7E46255F-683C-4A4A-B1B2-12B2C027E5CA}" presName="node" presStyleLbl="node1" presStyleIdx="1" presStyleCnt="3">
        <dgm:presLayoutVars>
          <dgm:bulletEnabled val="1"/>
        </dgm:presLayoutVars>
      </dgm:prSet>
      <dgm:spPr/>
    </dgm:pt>
    <dgm:pt modelId="{F218CFA1-6FB5-4297-BE5E-1B363B45AE90}" type="pres">
      <dgm:prSet presAssocID="{BF66448A-0C6D-4EE1-88C5-29F630F3981D}" presName="sibTrans" presStyleCnt="0"/>
      <dgm:spPr/>
    </dgm:pt>
    <dgm:pt modelId="{70462ED2-F625-462A-A3AF-3A2E7ABB97BC}" type="pres">
      <dgm:prSet presAssocID="{CE490A69-90D6-434E-9012-79D5741CB3F4}" presName="node" presStyleLbl="node1" presStyleIdx="2" presStyleCnt="3">
        <dgm:presLayoutVars>
          <dgm:bulletEnabled val="1"/>
        </dgm:presLayoutVars>
      </dgm:prSet>
      <dgm:spPr/>
    </dgm:pt>
  </dgm:ptLst>
  <dgm:cxnLst>
    <dgm:cxn modelId="{B41EA125-F1A3-408F-A758-93B4917A8B76}" type="presOf" srcId="{51941EC4-4D61-4DC6-B6AA-299A6DFDA294}" destId="{4F5FE338-B502-4599-A6B1-609E0BCBCFF6}" srcOrd="0" destOrd="0" presId="urn:microsoft.com/office/officeart/2005/8/layout/default"/>
    <dgm:cxn modelId="{B4DD3832-4C24-45C5-8F7C-261816FDB4C0}" type="presOf" srcId="{CF9929B2-F9F9-44A3-A3CB-418B97DD0AB0}" destId="{6134183C-6CC4-41FD-8CDB-427A9E047193}" srcOrd="0" destOrd="0" presId="urn:microsoft.com/office/officeart/2005/8/layout/default"/>
    <dgm:cxn modelId="{32A32235-F3EF-4AC8-A921-262AAAA15834}" srcId="{51941EC4-4D61-4DC6-B6AA-299A6DFDA294}" destId="{CF9929B2-F9F9-44A3-A3CB-418B97DD0AB0}" srcOrd="0" destOrd="0" parTransId="{3761F67A-E4EA-447D-AF1B-7C1FE626A225}" sibTransId="{97A1E49A-9C9A-4758-A8D1-19FF24F4B421}"/>
    <dgm:cxn modelId="{B9452D44-4586-485B-A7AF-7EC3D68DDCEF}" srcId="{51941EC4-4D61-4DC6-B6AA-299A6DFDA294}" destId="{CE490A69-90D6-434E-9012-79D5741CB3F4}" srcOrd="2" destOrd="0" parTransId="{6C12BE67-7D8C-4965-958B-B9A0B0D66DCF}" sibTransId="{98732747-FDFC-4930-937F-4FBD0D387B82}"/>
    <dgm:cxn modelId="{41888F55-CDC4-47D0-B0A8-82B1DD34B452}" srcId="{51941EC4-4D61-4DC6-B6AA-299A6DFDA294}" destId="{7E46255F-683C-4A4A-B1B2-12B2C027E5CA}" srcOrd="1" destOrd="0" parTransId="{5CD667DC-D4D4-4E09-B91F-740B15CC4221}" sibTransId="{BF66448A-0C6D-4EE1-88C5-29F630F3981D}"/>
    <dgm:cxn modelId="{4027DCB0-CE80-4B11-9DDA-D8B64197D4C2}" type="presOf" srcId="{7E46255F-683C-4A4A-B1B2-12B2C027E5CA}" destId="{974C4DD8-4B16-4AC8-A9EB-491C35C0519E}" srcOrd="0" destOrd="0" presId="urn:microsoft.com/office/officeart/2005/8/layout/default"/>
    <dgm:cxn modelId="{3F5B0DEF-6406-414F-938E-4E2017B3A1C1}" type="presOf" srcId="{CE490A69-90D6-434E-9012-79D5741CB3F4}" destId="{70462ED2-F625-462A-A3AF-3A2E7ABB97BC}" srcOrd="0" destOrd="0" presId="urn:microsoft.com/office/officeart/2005/8/layout/default"/>
    <dgm:cxn modelId="{AB653F77-FEB9-436A-836B-7D1D3E74A285}" type="presParOf" srcId="{4F5FE338-B502-4599-A6B1-609E0BCBCFF6}" destId="{6134183C-6CC4-41FD-8CDB-427A9E047193}" srcOrd="0" destOrd="0" presId="urn:microsoft.com/office/officeart/2005/8/layout/default"/>
    <dgm:cxn modelId="{04C101DC-9C3D-471C-AFE1-CA1AB52972D7}" type="presParOf" srcId="{4F5FE338-B502-4599-A6B1-609E0BCBCFF6}" destId="{70D51E88-C6C3-4A14-AAEA-6C5B9B40F315}" srcOrd="1" destOrd="0" presId="urn:microsoft.com/office/officeart/2005/8/layout/default"/>
    <dgm:cxn modelId="{83B96169-BFE9-45CC-BACB-C41D4A51F3D5}" type="presParOf" srcId="{4F5FE338-B502-4599-A6B1-609E0BCBCFF6}" destId="{974C4DD8-4B16-4AC8-A9EB-491C35C0519E}" srcOrd="2" destOrd="0" presId="urn:microsoft.com/office/officeart/2005/8/layout/default"/>
    <dgm:cxn modelId="{2989362A-1EFA-4671-9291-7607348F4264}" type="presParOf" srcId="{4F5FE338-B502-4599-A6B1-609E0BCBCFF6}" destId="{F218CFA1-6FB5-4297-BE5E-1B363B45AE90}" srcOrd="3" destOrd="0" presId="urn:microsoft.com/office/officeart/2005/8/layout/default"/>
    <dgm:cxn modelId="{FD2EC733-166A-4875-8CBE-0ED76EE74FF9}" type="presParOf" srcId="{4F5FE338-B502-4599-A6B1-609E0BCBCFF6}" destId="{70462ED2-F625-462A-A3AF-3A2E7ABB97B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4183C-6CC4-41FD-8CDB-427A9E047193}">
      <dsp:nvSpPr>
        <dsp:cNvPr id="0" name=""/>
        <dsp:cNvSpPr/>
      </dsp:nvSpPr>
      <dsp:spPr>
        <a:xfrm>
          <a:off x="0" y="407068"/>
          <a:ext cx="2412999" cy="144780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IN" sz="4000" kern="1200" dirty="0"/>
            <a:t>Input Layer</a:t>
          </a:r>
        </a:p>
      </dsp:txBody>
      <dsp:txXfrm>
        <a:off x="0" y="407068"/>
        <a:ext cx="2412999" cy="1447800"/>
      </dsp:txXfrm>
    </dsp:sp>
    <dsp:sp modelId="{974C4DD8-4B16-4AC8-A9EB-491C35C0519E}">
      <dsp:nvSpPr>
        <dsp:cNvPr id="0" name=""/>
        <dsp:cNvSpPr/>
      </dsp:nvSpPr>
      <dsp:spPr>
        <a:xfrm>
          <a:off x="2654300" y="407068"/>
          <a:ext cx="2412999" cy="144780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IN" sz="4000" kern="1200" dirty="0"/>
            <a:t>Hidden Layer</a:t>
          </a:r>
        </a:p>
      </dsp:txBody>
      <dsp:txXfrm>
        <a:off x="2654300" y="407068"/>
        <a:ext cx="2412999" cy="1447800"/>
      </dsp:txXfrm>
    </dsp:sp>
    <dsp:sp modelId="{70462ED2-F625-462A-A3AF-3A2E7ABB97BC}">
      <dsp:nvSpPr>
        <dsp:cNvPr id="0" name=""/>
        <dsp:cNvSpPr/>
      </dsp:nvSpPr>
      <dsp:spPr>
        <a:xfrm>
          <a:off x="5308600" y="407068"/>
          <a:ext cx="2412999" cy="144780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IN" sz="4000" kern="1200" dirty="0"/>
            <a:t>Output Layer</a:t>
          </a:r>
        </a:p>
      </dsp:txBody>
      <dsp:txXfrm>
        <a:off x="5308600" y="407068"/>
        <a:ext cx="2412999" cy="14478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ABC17-CC2C-4281-8338-436B42A52C4F}" type="datetimeFigureOut">
              <a:rPr lang="en-IN" smtClean="0"/>
              <a:t>04-04-2026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29EC17-0041-4428-9199-AFFDECE4A6EF}" type="slidenum">
              <a:rPr lang="en-IN" smtClean="0"/>
              <a:t>‹#›</a:t>
            </a:fld>
            <a:endParaRPr lang="en-IN"/>
          </a:p>
        </p:txBody>
      </p:sp>
    </p:spTree>
    <p:extLst>
      <p:ext uri="{BB962C8B-B14F-4D97-AF65-F5344CB8AC3E}">
        <p14:creationId xmlns:p14="http://schemas.microsoft.com/office/powerpoint/2010/main" val="3049251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929EC17-0041-4428-9199-AFFDECE4A6EF}" type="slidenum">
              <a:rPr lang="en-IN" smtClean="0"/>
              <a:t>11</a:t>
            </a:fld>
            <a:endParaRPr lang="en-IN"/>
          </a:p>
        </p:txBody>
      </p:sp>
    </p:spTree>
    <p:extLst>
      <p:ext uri="{BB962C8B-B14F-4D97-AF65-F5344CB8AC3E}">
        <p14:creationId xmlns:p14="http://schemas.microsoft.com/office/powerpoint/2010/main" val="1242886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B1CB0-7ED4-7CF8-EA15-6C9A078E35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79B66E-430F-0CB2-9C8E-E786F0A289DC}"/>
              </a:ext>
            </a:extLst>
          </p:cNvPr>
          <p:cNvSpPr>
            <a:spLocks noGrp="1" noRot="1" noChangeAspect="1"/>
          </p:cNvSpPr>
          <p:nvPr>
            <p:ph type="sldImg"/>
          </p:nvPr>
        </p:nvSpPr>
        <p:spPr/>
        <p:txBody>
          <a:bodyPr/>
          <a:lstStyle/>
          <a:p>
            <a:endParaRPr lang="en-IN"/>
          </a:p>
        </p:txBody>
      </p:sp>
      <p:sp>
        <p:nvSpPr>
          <p:cNvPr id="3" name="Notes Placeholder 2">
            <a:extLst>
              <a:ext uri="{FF2B5EF4-FFF2-40B4-BE49-F238E27FC236}">
                <a16:creationId xmlns:a16="http://schemas.microsoft.com/office/drawing/2014/main" id="{E6D1A09A-56A1-DCB3-8134-A0E5CC300EFC}"/>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6232F133-8599-B9AA-CAC1-9D281EED1D7F}"/>
              </a:ext>
            </a:extLst>
          </p:cNvPr>
          <p:cNvSpPr>
            <a:spLocks noGrp="1"/>
          </p:cNvSpPr>
          <p:nvPr>
            <p:ph type="sldNum" sz="quarter" idx="5"/>
          </p:nvPr>
        </p:nvSpPr>
        <p:spPr/>
        <p:txBody>
          <a:bodyPr/>
          <a:lstStyle/>
          <a:p>
            <a:fld id="{5929EC17-0041-4428-9199-AFFDECE4A6EF}" type="slidenum">
              <a:rPr lang="en-IN" smtClean="0"/>
              <a:t>12</a:t>
            </a:fld>
            <a:endParaRPr lang="en-IN"/>
          </a:p>
        </p:txBody>
      </p:sp>
    </p:spTree>
    <p:extLst>
      <p:ext uri="{BB962C8B-B14F-4D97-AF65-F5344CB8AC3E}">
        <p14:creationId xmlns:p14="http://schemas.microsoft.com/office/powerpoint/2010/main" val="2109523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929EC17-0041-4428-9199-AFFDECE4A6EF}" type="slidenum">
              <a:rPr lang="en-IN" smtClean="0"/>
              <a:t>32</a:t>
            </a:fld>
            <a:endParaRPr lang="en-IN"/>
          </a:p>
        </p:txBody>
      </p:sp>
    </p:spTree>
    <p:extLst>
      <p:ext uri="{BB962C8B-B14F-4D97-AF65-F5344CB8AC3E}">
        <p14:creationId xmlns:p14="http://schemas.microsoft.com/office/powerpoint/2010/main" val="3372254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33E0-0D0B-C8E3-2D66-4A7982396E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2700521-E8A9-643B-2C08-87D7CC7EFF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AF9C91B-0B50-1B1A-D699-3BF9D5B16DF2}"/>
              </a:ext>
            </a:extLst>
          </p:cNvPr>
          <p:cNvSpPr>
            <a:spLocks noGrp="1"/>
          </p:cNvSpPr>
          <p:nvPr>
            <p:ph type="dt" sz="half" idx="10"/>
          </p:nvPr>
        </p:nvSpPr>
        <p:spPr/>
        <p:txBody>
          <a:bodyPr/>
          <a:lstStyle/>
          <a:p>
            <a:fld id="{612F5369-F437-417D-BA6E-CA8175A44A2F}" type="datetimeFigureOut">
              <a:rPr lang="en-IN" smtClean="0"/>
              <a:t>04-04-2026</a:t>
            </a:fld>
            <a:endParaRPr lang="en-IN"/>
          </a:p>
        </p:txBody>
      </p:sp>
      <p:sp>
        <p:nvSpPr>
          <p:cNvPr id="5" name="Footer Placeholder 4">
            <a:extLst>
              <a:ext uri="{FF2B5EF4-FFF2-40B4-BE49-F238E27FC236}">
                <a16:creationId xmlns:a16="http://schemas.microsoft.com/office/drawing/2014/main" id="{BDFB64C5-33AD-C366-641A-9F4E58BCEF9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272D2AD-7350-1574-AB07-E33EF98B2374}"/>
              </a:ext>
            </a:extLst>
          </p:cNvPr>
          <p:cNvSpPr>
            <a:spLocks noGrp="1"/>
          </p:cNvSpPr>
          <p:nvPr>
            <p:ph type="sldNum" sz="quarter" idx="12"/>
          </p:nvPr>
        </p:nvSpPr>
        <p:spPr/>
        <p:txBody>
          <a:bodyPr/>
          <a:lstStyle/>
          <a:p>
            <a:fld id="{E27C1DF8-A3DA-4A8A-AD8F-90DC0AC383DB}" type="slidenum">
              <a:rPr lang="en-IN" smtClean="0"/>
              <a:t>‹#›</a:t>
            </a:fld>
            <a:endParaRPr lang="en-IN"/>
          </a:p>
        </p:txBody>
      </p:sp>
    </p:spTree>
    <p:extLst>
      <p:ext uri="{BB962C8B-B14F-4D97-AF65-F5344CB8AC3E}">
        <p14:creationId xmlns:p14="http://schemas.microsoft.com/office/powerpoint/2010/main" val="764785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EE7F-BCB5-414F-426C-44CAC0989F3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3EDAC9C-48FD-9D91-5244-6A6B50AC0F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BFF520F-CDD3-EDF6-45C6-4463A77965EB}"/>
              </a:ext>
            </a:extLst>
          </p:cNvPr>
          <p:cNvSpPr>
            <a:spLocks noGrp="1"/>
          </p:cNvSpPr>
          <p:nvPr>
            <p:ph type="dt" sz="half" idx="10"/>
          </p:nvPr>
        </p:nvSpPr>
        <p:spPr/>
        <p:txBody>
          <a:bodyPr/>
          <a:lstStyle/>
          <a:p>
            <a:fld id="{612F5369-F437-417D-BA6E-CA8175A44A2F}" type="datetimeFigureOut">
              <a:rPr lang="en-IN" smtClean="0"/>
              <a:t>04-04-2026</a:t>
            </a:fld>
            <a:endParaRPr lang="en-IN"/>
          </a:p>
        </p:txBody>
      </p:sp>
      <p:sp>
        <p:nvSpPr>
          <p:cNvPr id="5" name="Footer Placeholder 4">
            <a:extLst>
              <a:ext uri="{FF2B5EF4-FFF2-40B4-BE49-F238E27FC236}">
                <a16:creationId xmlns:a16="http://schemas.microsoft.com/office/drawing/2014/main" id="{92FD73FF-189C-4B89-E44F-FD717615556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7C3C7FC-F181-B697-FDAC-7406FAC7F1DF}"/>
              </a:ext>
            </a:extLst>
          </p:cNvPr>
          <p:cNvSpPr>
            <a:spLocks noGrp="1"/>
          </p:cNvSpPr>
          <p:nvPr>
            <p:ph type="sldNum" sz="quarter" idx="12"/>
          </p:nvPr>
        </p:nvSpPr>
        <p:spPr/>
        <p:txBody>
          <a:bodyPr/>
          <a:lstStyle/>
          <a:p>
            <a:fld id="{E27C1DF8-A3DA-4A8A-AD8F-90DC0AC383DB}" type="slidenum">
              <a:rPr lang="en-IN" smtClean="0"/>
              <a:t>‹#›</a:t>
            </a:fld>
            <a:endParaRPr lang="en-IN"/>
          </a:p>
        </p:txBody>
      </p:sp>
    </p:spTree>
    <p:extLst>
      <p:ext uri="{BB962C8B-B14F-4D97-AF65-F5344CB8AC3E}">
        <p14:creationId xmlns:p14="http://schemas.microsoft.com/office/powerpoint/2010/main" val="2016966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30B59F-B962-FED8-CE95-519F2F94F9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71B5ADC-F002-B6EB-E223-7E88CA20B5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8410EA6-19E0-4EAC-A402-ABAB99F9EDB3}"/>
              </a:ext>
            </a:extLst>
          </p:cNvPr>
          <p:cNvSpPr>
            <a:spLocks noGrp="1"/>
          </p:cNvSpPr>
          <p:nvPr>
            <p:ph type="dt" sz="half" idx="10"/>
          </p:nvPr>
        </p:nvSpPr>
        <p:spPr/>
        <p:txBody>
          <a:bodyPr/>
          <a:lstStyle/>
          <a:p>
            <a:fld id="{612F5369-F437-417D-BA6E-CA8175A44A2F}" type="datetimeFigureOut">
              <a:rPr lang="en-IN" smtClean="0"/>
              <a:t>04-04-2026</a:t>
            </a:fld>
            <a:endParaRPr lang="en-IN"/>
          </a:p>
        </p:txBody>
      </p:sp>
      <p:sp>
        <p:nvSpPr>
          <p:cNvPr id="5" name="Footer Placeholder 4">
            <a:extLst>
              <a:ext uri="{FF2B5EF4-FFF2-40B4-BE49-F238E27FC236}">
                <a16:creationId xmlns:a16="http://schemas.microsoft.com/office/drawing/2014/main" id="{F4F64FFA-F1F7-E144-A686-ED985043DDC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05116D1-329A-F024-C303-DF68783612F6}"/>
              </a:ext>
            </a:extLst>
          </p:cNvPr>
          <p:cNvSpPr>
            <a:spLocks noGrp="1"/>
          </p:cNvSpPr>
          <p:nvPr>
            <p:ph type="sldNum" sz="quarter" idx="12"/>
          </p:nvPr>
        </p:nvSpPr>
        <p:spPr/>
        <p:txBody>
          <a:bodyPr/>
          <a:lstStyle/>
          <a:p>
            <a:fld id="{E27C1DF8-A3DA-4A8A-AD8F-90DC0AC383DB}" type="slidenum">
              <a:rPr lang="en-IN" smtClean="0"/>
              <a:t>‹#›</a:t>
            </a:fld>
            <a:endParaRPr lang="en-IN"/>
          </a:p>
        </p:txBody>
      </p:sp>
    </p:spTree>
    <p:extLst>
      <p:ext uri="{BB962C8B-B14F-4D97-AF65-F5344CB8AC3E}">
        <p14:creationId xmlns:p14="http://schemas.microsoft.com/office/powerpoint/2010/main" val="1869002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CAB89-B594-DDA7-5B5D-6A268C90D0F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234034D-73D6-5DD3-4F85-EC3758BC4A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F883B94-C7C7-9457-389C-14935BFFF92D}"/>
              </a:ext>
            </a:extLst>
          </p:cNvPr>
          <p:cNvSpPr>
            <a:spLocks noGrp="1"/>
          </p:cNvSpPr>
          <p:nvPr>
            <p:ph type="dt" sz="half" idx="10"/>
          </p:nvPr>
        </p:nvSpPr>
        <p:spPr/>
        <p:txBody>
          <a:bodyPr/>
          <a:lstStyle/>
          <a:p>
            <a:fld id="{612F5369-F437-417D-BA6E-CA8175A44A2F}" type="datetimeFigureOut">
              <a:rPr lang="en-IN" smtClean="0"/>
              <a:t>04-04-2026</a:t>
            </a:fld>
            <a:endParaRPr lang="en-IN"/>
          </a:p>
        </p:txBody>
      </p:sp>
      <p:sp>
        <p:nvSpPr>
          <p:cNvPr id="5" name="Footer Placeholder 4">
            <a:extLst>
              <a:ext uri="{FF2B5EF4-FFF2-40B4-BE49-F238E27FC236}">
                <a16:creationId xmlns:a16="http://schemas.microsoft.com/office/drawing/2014/main" id="{7FDA704E-0C62-0731-1AC9-00A661B1272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3AE65FF-1CC9-7BBD-5AF1-B0A535776974}"/>
              </a:ext>
            </a:extLst>
          </p:cNvPr>
          <p:cNvSpPr>
            <a:spLocks noGrp="1"/>
          </p:cNvSpPr>
          <p:nvPr>
            <p:ph type="sldNum" sz="quarter" idx="12"/>
          </p:nvPr>
        </p:nvSpPr>
        <p:spPr/>
        <p:txBody>
          <a:bodyPr/>
          <a:lstStyle/>
          <a:p>
            <a:fld id="{E27C1DF8-A3DA-4A8A-AD8F-90DC0AC383DB}" type="slidenum">
              <a:rPr lang="en-IN" smtClean="0"/>
              <a:t>‹#›</a:t>
            </a:fld>
            <a:endParaRPr lang="en-IN"/>
          </a:p>
        </p:txBody>
      </p:sp>
    </p:spTree>
    <p:extLst>
      <p:ext uri="{BB962C8B-B14F-4D97-AF65-F5344CB8AC3E}">
        <p14:creationId xmlns:p14="http://schemas.microsoft.com/office/powerpoint/2010/main" val="2554416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1D4FC-1C39-59F6-8999-3BD80E90DF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366DB4-8AF9-8437-F940-606488368A8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4A3F94-A2D8-A682-B70C-1E39F65DCDA9}"/>
              </a:ext>
            </a:extLst>
          </p:cNvPr>
          <p:cNvSpPr>
            <a:spLocks noGrp="1"/>
          </p:cNvSpPr>
          <p:nvPr>
            <p:ph type="dt" sz="half" idx="10"/>
          </p:nvPr>
        </p:nvSpPr>
        <p:spPr/>
        <p:txBody>
          <a:bodyPr/>
          <a:lstStyle/>
          <a:p>
            <a:fld id="{612F5369-F437-417D-BA6E-CA8175A44A2F}" type="datetimeFigureOut">
              <a:rPr lang="en-IN" smtClean="0"/>
              <a:t>04-04-2026</a:t>
            </a:fld>
            <a:endParaRPr lang="en-IN"/>
          </a:p>
        </p:txBody>
      </p:sp>
      <p:sp>
        <p:nvSpPr>
          <p:cNvPr id="5" name="Footer Placeholder 4">
            <a:extLst>
              <a:ext uri="{FF2B5EF4-FFF2-40B4-BE49-F238E27FC236}">
                <a16:creationId xmlns:a16="http://schemas.microsoft.com/office/drawing/2014/main" id="{8BB104F3-D402-6A3D-69BD-6947E81288B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8A6F59A-46E0-2759-57CA-73F404F5E3A5}"/>
              </a:ext>
            </a:extLst>
          </p:cNvPr>
          <p:cNvSpPr>
            <a:spLocks noGrp="1"/>
          </p:cNvSpPr>
          <p:nvPr>
            <p:ph type="sldNum" sz="quarter" idx="12"/>
          </p:nvPr>
        </p:nvSpPr>
        <p:spPr/>
        <p:txBody>
          <a:bodyPr/>
          <a:lstStyle/>
          <a:p>
            <a:fld id="{E27C1DF8-A3DA-4A8A-AD8F-90DC0AC383DB}" type="slidenum">
              <a:rPr lang="en-IN" smtClean="0"/>
              <a:t>‹#›</a:t>
            </a:fld>
            <a:endParaRPr lang="en-IN"/>
          </a:p>
        </p:txBody>
      </p:sp>
    </p:spTree>
    <p:extLst>
      <p:ext uri="{BB962C8B-B14F-4D97-AF65-F5344CB8AC3E}">
        <p14:creationId xmlns:p14="http://schemas.microsoft.com/office/powerpoint/2010/main" val="412819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3295-2595-600F-3FD4-98E5B2DECFF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18D93E5-8C72-DC64-34D5-ADC9FBC041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3DC60F9-271D-8A31-112F-9B3B60CD62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6330ABE-7825-F344-2E46-3B05FADAED1B}"/>
              </a:ext>
            </a:extLst>
          </p:cNvPr>
          <p:cNvSpPr>
            <a:spLocks noGrp="1"/>
          </p:cNvSpPr>
          <p:nvPr>
            <p:ph type="dt" sz="half" idx="10"/>
          </p:nvPr>
        </p:nvSpPr>
        <p:spPr/>
        <p:txBody>
          <a:bodyPr/>
          <a:lstStyle/>
          <a:p>
            <a:fld id="{612F5369-F437-417D-BA6E-CA8175A44A2F}" type="datetimeFigureOut">
              <a:rPr lang="en-IN" smtClean="0"/>
              <a:t>04-04-2026</a:t>
            </a:fld>
            <a:endParaRPr lang="en-IN"/>
          </a:p>
        </p:txBody>
      </p:sp>
      <p:sp>
        <p:nvSpPr>
          <p:cNvPr id="6" name="Footer Placeholder 5">
            <a:extLst>
              <a:ext uri="{FF2B5EF4-FFF2-40B4-BE49-F238E27FC236}">
                <a16:creationId xmlns:a16="http://schemas.microsoft.com/office/drawing/2014/main" id="{760F4C0A-1968-A687-BF80-767A422D10E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06BADB6-3D03-AB59-3200-CC402B95021F}"/>
              </a:ext>
            </a:extLst>
          </p:cNvPr>
          <p:cNvSpPr>
            <a:spLocks noGrp="1"/>
          </p:cNvSpPr>
          <p:nvPr>
            <p:ph type="sldNum" sz="quarter" idx="12"/>
          </p:nvPr>
        </p:nvSpPr>
        <p:spPr/>
        <p:txBody>
          <a:bodyPr/>
          <a:lstStyle/>
          <a:p>
            <a:fld id="{E27C1DF8-A3DA-4A8A-AD8F-90DC0AC383DB}" type="slidenum">
              <a:rPr lang="en-IN" smtClean="0"/>
              <a:t>‹#›</a:t>
            </a:fld>
            <a:endParaRPr lang="en-IN"/>
          </a:p>
        </p:txBody>
      </p:sp>
    </p:spTree>
    <p:extLst>
      <p:ext uri="{BB962C8B-B14F-4D97-AF65-F5344CB8AC3E}">
        <p14:creationId xmlns:p14="http://schemas.microsoft.com/office/powerpoint/2010/main" val="27477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04653-4750-D343-02EF-A3767A221C2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26DF2A9-471A-7413-6899-D570D232B5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1431BB-9A22-DBA1-9C7E-2584D83DD3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8F0D67A-DF21-3D7B-EC93-EC9BC62365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92B4DA-1039-DDB1-60F1-724B9904B3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7AE84D9-1A26-CF8A-C432-F62DF2FF99B5}"/>
              </a:ext>
            </a:extLst>
          </p:cNvPr>
          <p:cNvSpPr>
            <a:spLocks noGrp="1"/>
          </p:cNvSpPr>
          <p:nvPr>
            <p:ph type="dt" sz="half" idx="10"/>
          </p:nvPr>
        </p:nvSpPr>
        <p:spPr/>
        <p:txBody>
          <a:bodyPr/>
          <a:lstStyle/>
          <a:p>
            <a:fld id="{612F5369-F437-417D-BA6E-CA8175A44A2F}" type="datetimeFigureOut">
              <a:rPr lang="en-IN" smtClean="0"/>
              <a:t>04-04-2026</a:t>
            </a:fld>
            <a:endParaRPr lang="en-IN"/>
          </a:p>
        </p:txBody>
      </p:sp>
      <p:sp>
        <p:nvSpPr>
          <p:cNvPr id="8" name="Footer Placeholder 7">
            <a:extLst>
              <a:ext uri="{FF2B5EF4-FFF2-40B4-BE49-F238E27FC236}">
                <a16:creationId xmlns:a16="http://schemas.microsoft.com/office/drawing/2014/main" id="{8256C2C5-25EE-A587-E2A9-28E20111D19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B31A0A7-5F06-EFD4-7535-8D7478208E84}"/>
              </a:ext>
            </a:extLst>
          </p:cNvPr>
          <p:cNvSpPr>
            <a:spLocks noGrp="1"/>
          </p:cNvSpPr>
          <p:nvPr>
            <p:ph type="sldNum" sz="quarter" idx="12"/>
          </p:nvPr>
        </p:nvSpPr>
        <p:spPr/>
        <p:txBody>
          <a:bodyPr/>
          <a:lstStyle/>
          <a:p>
            <a:fld id="{E27C1DF8-A3DA-4A8A-AD8F-90DC0AC383DB}" type="slidenum">
              <a:rPr lang="en-IN" smtClean="0"/>
              <a:t>‹#›</a:t>
            </a:fld>
            <a:endParaRPr lang="en-IN"/>
          </a:p>
        </p:txBody>
      </p:sp>
    </p:spTree>
    <p:extLst>
      <p:ext uri="{BB962C8B-B14F-4D97-AF65-F5344CB8AC3E}">
        <p14:creationId xmlns:p14="http://schemas.microsoft.com/office/powerpoint/2010/main" val="430261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BD648-8B59-7999-8FCF-E0EC65B6722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77517ED-CEF9-4EF1-783D-9E27834CE2BD}"/>
              </a:ext>
            </a:extLst>
          </p:cNvPr>
          <p:cNvSpPr>
            <a:spLocks noGrp="1"/>
          </p:cNvSpPr>
          <p:nvPr>
            <p:ph type="dt" sz="half" idx="10"/>
          </p:nvPr>
        </p:nvSpPr>
        <p:spPr/>
        <p:txBody>
          <a:bodyPr/>
          <a:lstStyle/>
          <a:p>
            <a:fld id="{612F5369-F437-417D-BA6E-CA8175A44A2F}" type="datetimeFigureOut">
              <a:rPr lang="en-IN" smtClean="0"/>
              <a:t>04-04-2026</a:t>
            </a:fld>
            <a:endParaRPr lang="en-IN"/>
          </a:p>
        </p:txBody>
      </p:sp>
      <p:sp>
        <p:nvSpPr>
          <p:cNvPr id="4" name="Footer Placeholder 3">
            <a:extLst>
              <a:ext uri="{FF2B5EF4-FFF2-40B4-BE49-F238E27FC236}">
                <a16:creationId xmlns:a16="http://schemas.microsoft.com/office/drawing/2014/main" id="{4FE857BE-9495-2BA9-51BF-796B9772689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613A7A6-FA65-4BFC-573B-3531757CAC00}"/>
              </a:ext>
            </a:extLst>
          </p:cNvPr>
          <p:cNvSpPr>
            <a:spLocks noGrp="1"/>
          </p:cNvSpPr>
          <p:nvPr>
            <p:ph type="sldNum" sz="quarter" idx="12"/>
          </p:nvPr>
        </p:nvSpPr>
        <p:spPr/>
        <p:txBody>
          <a:bodyPr/>
          <a:lstStyle/>
          <a:p>
            <a:fld id="{E27C1DF8-A3DA-4A8A-AD8F-90DC0AC383DB}" type="slidenum">
              <a:rPr lang="en-IN" smtClean="0"/>
              <a:t>‹#›</a:t>
            </a:fld>
            <a:endParaRPr lang="en-IN"/>
          </a:p>
        </p:txBody>
      </p:sp>
    </p:spTree>
    <p:extLst>
      <p:ext uri="{BB962C8B-B14F-4D97-AF65-F5344CB8AC3E}">
        <p14:creationId xmlns:p14="http://schemas.microsoft.com/office/powerpoint/2010/main" val="1090983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8B7501-A4D1-07CE-6E12-F9FB00A35B4F}"/>
              </a:ext>
            </a:extLst>
          </p:cNvPr>
          <p:cNvSpPr>
            <a:spLocks noGrp="1"/>
          </p:cNvSpPr>
          <p:nvPr>
            <p:ph type="dt" sz="half" idx="10"/>
          </p:nvPr>
        </p:nvSpPr>
        <p:spPr/>
        <p:txBody>
          <a:bodyPr/>
          <a:lstStyle/>
          <a:p>
            <a:fld id="{612F5369-F437-417D-BA6E-CA8175A44A2F}" type="datetimeFigureOut">
              <a:rPr lang="en-IN" smtClean="0"/>
              <a:t>04-04-2026</a:t>
            </a:fld>
            <a:endParaRPr lang="en-IN"/>
          </a:p>
        </p:txBody>
      </p:sp>
      <p:sp>
        <p:nvSpPr>
          <p:cNvPr id="3" name="Footer Placeholder 2">
            <a:extLst>
              <a:ext uri="{FF2B5EF4-FFF2-40B4-BE49-F238E27FC236}">
                <a16:creationId xmlns:a16="http://schemas.microsoft.com/office/drawing/2014/main" id="{FE8F9DE6-B946-799D-412B-C6D67ECFEE0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99BA683-A8A1-05F2-BE77-DD56BC920116}"/>
              </a:ext>
            </a:extLst>
          </p:cNvPr>
          <p:cNvSpPr>
            <a:spLocks noGrp="1"/>
          </p:cNvSpPr>
          <p:nvPr>
            <p:ph type="sldNum" sz="quarter" idx="12"/>
          </p:nvPr>
        </p:nvSpPr>
        <p:spPr/>
        <p:txBody>
          <a:bodyPr/>
          <a:lstStyle/>
          <a:p>
            <a:fld id="{E27C1DF8-A3DA-4A8A-AD8F-90DC0AC383DB}" type="slidenum">
              <a:rPr lang="en-IN" smtClean="0"/>
              <a:t>‹#›</a:t>
            </a:fld>
            <a:endParaRPr lang="en-IN"/>
          </a:p>
        </p:txBody>
      </p:sp>
    </p:spTree>
    <p:extLst>
      <p:ext uri="{BB962C8B-B14F-4D97-AF65-F5344CB8AC3E}">
        <p14:creationId xmlns:p14="http://schemas.microsoft.com/office/powerpoint/2010/main" val="906339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BEF99-489C-9F58-907C-4F951F1340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A3AE276-11E2-0289-4FB0-152DA34F4B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13E7461-CDC2-E067-7670-8B7A90536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FD9823-E83E-08ED-151B-C1D24B088F06}"/>
              </a:ext>
            </a:extLst>
          </p:cNvPr>
          <p:cNvSpPr>
            <a:spLocks noGrp="1"/>
          </p:cNvSpPr>
          <p:nvPr>
            <p:ph type="dt" sz="half" idx="10"/>
          </p:nvPr>
        </p:nvSpPr>
        <p:spPr/>
        <p:txBody>
          <a:bodyPr/>
          <a:lstStyle/>
          <a:p>
            <a:fld id="{612F5369-F437-417D-BA6E-CA8175A44A2F}" type="datetimeFigureOut">
              <a:rPr lang="en-IN" smtClean="0"/>
              <a:t>04-04-2026</a:t>
            </a:fld>
            <a:endParaRPr lang="en-IN"/>
          </a:p>
        </p:txBody>
      </p:sp>
      <p:sp>
        <p:nvSpPr>
          <p:cNvPr id="6" name="Footer Placeholder 5">
            <a:extLst>
              <a:ext uri="{FF2B5EF4-FFF2-40B4-BE49-F238E27FC236}">
                <a16:creationId xmlns:a16="http://schemas.microsoft.com/office/drawing/2014/main" id="{E6E8CFEF-B84C-5238-8389-3776BC198B1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BAC5CF9-7E8B-CAE7-111A-97F84DF41EB7}"/>
              </a:ext>
            </a:extLst>
          </p:cNvPr>
          <p:cNvSpPr>
            <a:spLocks noGrp="1"/>
          </p:cNvSpPr>
          <p:nvPr>
            <p:ph type="sldNum" sz="quarter" idx="12"/>
          </p:nvPr>
        </p:nvSpPr>
        <p:spPr/>
        <p:txBody>
          <a:bodyPr/>
          <a:lstStyle/>
          <a:p>
            <a:fld id="{E27C1DF8-A3DA-4A8A-AD8F-90DC0AC383DB}" type="slidenum">
              <a:rPr lang="en-IN" smtClean="0"/>
              <a:t>‹#›</a:t>
            </a:fld>
            <a:endParaRPr lang="en-IN"/>
          </a:p>
        </p:txBody>
      </p:sp>
    </p:spTree>
    <p:extLst>
      <p:ext uri="{BB962C8B-B14F-4D97-AF65-F5344CB8AC3E}">
        <p14:creationId xmlns:p14="http://schemas.microsoft.com/office/powerpoint/2010/main" val="431159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103E2-2799-CA2C-F37C-F239B73B79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09110D0-E727-2CAD-C83B-3DADAC9103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9E637383-E0F7-8880-35DA-783C0B483F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E473B4-E3C5-A20B-4B2B-25F345DCDFF5}"/>
              </a:ext>
            </a:extLst>
          </p:cNvPr>
          <p:cNvSpPr>
            <a:spLocks noGrp="1"/>
          </p:cNvSpPr>
          <p:nvPr>
            <p:ph type="dt" sz="half" idx="10"/>
          </p:nvPr>
        </p:nvSpPr>
        <p:spPr/>
        <p:txBody>
          <a:bodyPr/>
          <a:lstStyle/>
          <a:p>
            <a:fld id="{612F5369-F437-417D-BA6E-CA8175A44A2F}" type="datetimeFigureOut">
              <a:rPr lang="en-IN" smtClean="0"/>
              <a:t>04-04-2026</a:t>
            </a:fld>
            <a:endParaRPr lang="en-IN"/>
          </a:p>
        </p:txBody>
      </p:sp>
      <p:sp>
        <p:nvSpPr>
          <p:cNvPr id="6" name="Footer Placeholder 5">
            <a:extLst>
              <a:ext uri="{FF2B5EF4-FFF2-40B4-BE49-F238E27FC236}">
                <a16:creationId xmlns:a16="http://schemas.microsoft.com/office/drawing/2014/main" id="{A97B5174-38C5-75BE-B37C-40725DB6664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69A97DD-9E70-FDA6-4E7D-7571CFAFD959}"/>
              </a:ext>
            </a:extLst>
          </p:cNvPr>
          <p:cNvSpPr>
            <a:spLocks noGrp="1"/>
          </p:cNvSpPr>
          <p:nvPr>
            <p:ph type="sldNum" sz="quarter" idx="12"/>
          </p:nvPr>
        </p:nvSpPr>
        <p:spPr/>
        <p:txBody>
          <a:bodyPr/>
          <a:lstStyle/>
          <a:p>
            <a:fld id="{E27C1DF8-A3DA-4A8A-AD8F-90DC0AC383DB}" type="slidenum">
              <a:rPr lang="en-IN" smtClean="0"/>
              <a:t>‹#›</a:t>
            </a:fld>
            <a:endParaRPr lang="en-IN"/>
          </a:p>
        </p:txBody>
      </p:sp>
    </p:spTree>
    <p:extLst>
      <p:ext uri="{BB962C8B-B14F-4D97-AF65-F5344CB8AC3E}">
        <p14:creationId xmlns:p14="http://schemas.microsoft.com/office/powerpoint/2010/main" val="3179047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1696CF-0738-EB06-13F7-2567FF45B8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0D13AF4-6247-929F-CC04-6FB55DBF0E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0E9B47B-37D4-CF27-097E-C3D96F58CD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12F5369-F437-417D-BA6E-CA8175A44A2F}" type="datetimeFigureOut">
              <a:rPr lang="en-IN" smtClean="0"/>
              <a:t>04-04-2026</a:t>
            </a:fld>
            <a:endParaRPr lang="en-IN"/>
          </a:p>
        </p:txBody>
      </p:sp>
      <p:sp>
        <p:nvSpPr>
          <p:cNvPr id="5" name="Footer Placeholder 4">
            <a:extLst>
              <a:ext uri="{FF2B5EF4-FFF2-40B4-BE49-F238E27FC236}">
                <a16:creationId xmlns:a16="http://schemas.microsoft.com/office/drawing/2014/main" id="{54FE6E8B-5ADD-3EBC-705D-166B275B14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5C31E4FC-2146-6234-E1C1-3EF7B451C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7C1DF8-A3DA-4A8A-AD8F-90DC0AC383DB}" type="slidenum">
              <a:rPr lang="en-IN" smtClean="0"/>
              <a:t>‹#›</a:t>
            </a:fld>
            <a:endParaRPr lang="en-IN"/>
          </a:p>
        </p:txBody>
      </p:sp>
    </p:spTree>
    <p:extLst>
      <p:ext uri="{BB962C8B-B14F-4D97-AF65-F5344CB8AC3E}">
        <p14:creationId xmlns:p14="http://schemas.microsoft.com/office/powerpoint/2010/main" val="533578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DB8F-FE7F-4198-AB15-AAE4008ADA9F}"/>
              </a:ext>
            </a:extLst>
          </p:cNvPr>
          <p:cNvSpPr>
            <a:spLocks noGrp="1"/>
          </p:cNvSpPr>
          <p:nvPr>
            <p:ph type="ctrTitle"/>
          </p:nvPr>
        </p:nvSpPr>
        <p:spPr>
          <a:xfrm>
            <a:off x="1270000" y="406400"/>
            <a:ext cx="9144000" cy="2387600"/>
          </a:xfrm>
        </p:spPr>
        <p:txBody>
          <a:bodyPr/>
          <a:lstStyle/>
          <a:p>
            <a:r>
              <a:rPr lang="en-IN" dirty="0"/>
              <a:t>Module – 4 </a:t>
            </a:r>
          </a:p>
        </p:txBody>
      </p:sp>
      <p:sp>
        <p:nvSpPr>
          <p:cNvPr id="3" name="Subtitle 2">
            <a:extLst>
              <a:ext uri="{FF2B5EF4-FFF2-40B4-BE49-F238E27FC236}">
                <a16:creationId xmlns:a16="http://schemas.microsoft.com/office/drawing/2014/main" id="{71686298-0D51-91D0-1FE1-637456ABB5A4}"/>
              </a:ext>
            </a:extLst>
          </p:cNvPr>
          <p:cNvSpPr>
            <a:spLocks noGrp="1"/>
          </p:cNvSpPr>
          <p:nvPr>
            <p:ph type="subTitle" idx="1"/>
          </p:nvPr>
        </p:nvSpPr>
        <p:spPr>
          <a:xfrm>
            <a:off x="1442720" y="3104198"/>
            <a:ext cx="9144000" cy="1655762"/>
          </a:xfrm>
        </p:spPr>
        <p:txBody>
          <a:bodyPr>
            <a:normAutofit fontScale="92500" lnSpcReduction="10000"/>
          </a:bodyPr>
          <a:lstStyle/>
          <a:p>
            <a:r>
              <a:rPr lang="en-IN" sz="6000" b="1" dirty="0"/>
              <a:t>Chapter – 10 </a:t>
            </a:r>
          </a:p>
          <a:p>
            <a:r>
              <a:rPr lang="en-IN" sz="6000" b="1" dirty="0"/>
              <a:t>Artificial Neural Network</a:t>
            </a:r>
          </a:p>
        </p:txBody>
      </p:sp>
    </p:spTree>
    <p:extLst>
      <p:ext uri="{BB962C8B-B14F-4D97-AF65-F5344CB8AC3E}">
        <p14:creationId xmlns:p14="http://schemas.microsoft.com/office/powerpoint/2010/main" val="2993147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2DA5B-1D4E-4CAD-9FAD-68F0ECDF3B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0B4B3B-D2C5-D771-CB30-AA174AACC42C}"/>
              </a:ext>
            </a:extLst>
          </p:cNvPr>
          <p:cNvSpPr>
            <a:spLocks noGrp="1"/>
          </p:cNvSpPr>
          <p:nvPr>
            <p:ph type="title"/>
          </p:nvPr>
        </p:nvSpPr>
        <p:spPr>
          <a:xfrm>
            <a:off x="574040" y="293425"/>
            <a:ext cx="10515600" cy="992548"/>
          </a:xfrm>
          <a:solidFill>
            <a:schemeClr val="accent2">
              <a:lumMod val="20000"/>
              <a:lumOff val="80000"/>
            </a:schemeClr>
          </a:solidFill>
        </p:spPr>
        <p:txBody>
          <a:bodyPr/>
          <a:lstStyle/>
          <a:p>
            <a:pPr algn="ctr"/>
            <a:r>
              <a:rPr lang="en-US" dirty="0"/>
              <a:t>10.3 ARTIFICIAL NEURONS</a:t>
            </a:r>
            <a:endParaRPr lang="en-IN" dirty="0"/>
          </a:p>
        </p:txBody>
      </p:sp>
      <p:sp>
        <p:nvSpPr>
          <p:cNvPr id="3" name="Content Placeholder 2">
            <a:extLst>
              <a:ext uri="{FF2B5EF4-FFF2-40B4-BE49-F238E27FC236}">
                <a16:creationId xmlns:a16="http://schemas.microsoft.com/office/drawing/2014/main" id="{FE4CA7E9-0087-7AA9-7007-39F86DEE3EAD}"/>
              </a:ext>
            </a:extLst>
          </p:cNvPr>
          <p:cNvSpPr>
            <a:spLocks noGrp="1"/>
          </p:cNvSpPr>
          <p:nvPr>
            <p:ph idx="1"/>
          </p:nvPr>
        </p:nvSpPr>
        <p:spPr>
          <a:xfrm>
            <a:off x="574040" y="1449705"/>
            <a:ext cx="10988040" cy="4351338"/>
          </a:xfrm>
        </p:spPr>
        <p:txBody>
          <a:bodyPr/>
          <a:lstStyle/>
          <a:p>
            <a:pPr algn="just"/>
            <a:r>
              <a:rPr lang="en-US" dirty="0"/>
              <a:t>Artificial neurons are like biological neurons which are called as nodes. A node or a neuron can  receive one or more input information and process it. Artificial neurons or nodes are connected  by connection links to one another. Each connection link is associated with a synaptic weight. The  structure of a single neuron is shown in Figure 10.2.</a:t>
            </a:r>
            <a:endParaRPr lang="en-IN" dirty="0"/>
          </a:p>
        </p:txBody>
      </p:sp>
      <p:pic>
        <p:nvPicPr>
          <p:cNvPr id="5" name="Picture 4">
            <a:extLst>
              <a:ext uri="{FF2B5EF4-FFF2-40B4-BE49-F238E27FC236}">
                <a16:creationId xmlns:a16="http://schemas.microsoft.com/office/drawing/2014/main" id="{8D0C546B-3D15-2CCD-DEC1-9490FF826EE4}"/>
              </a:ext>
            </a:extLst>
          </p:cNvPr>
          <p:cNvPicPr>
            <a:picLocks noChangeAspect="1"/>
          </p:cNvPicPr>
          <p:nvPr/>
        </p:nvPicPr>
        <p:blipFill>
          <a:blip r:embed="rId2"/>
          <a:stretch>
            <a:fillRect/>
          </a:stretch>
        </p:blipFill>
        <p:spPr>
          <a:xfrm>
            <a:off x="3616960" y="3678216"/>
            <a:ext cx="5057265" cy="2782833"/>
          </a:xfrm>
          <a:prstGeom prst="rect">
            <a:avLst/>
          </a:prstGeom>
        </p:spPr>
      </p:pic>
    </p:spTree>
    <p:extLst>
      <p:ext uri="{BB962C8B-B14F-4D97-AF65-F5344CB8AC3E}">
        <p14:creationId xmlns:p14="http://schemas.microsoft.com/office/powerpoint/2010/main" val="2304454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2F388-D4AD-25B6-A20E-910074E330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DF0702-13D3-9961-128C-53CE00980CBF}"/>
              </a:ext>
            </a:extLst>
          </p:cNvPr>
          <p:cNvSpPr>
            <a:spLocks noGrp="1"/>
          </p:cNvSpPr>
          <p:nvPr>
            <p:ph type="title"/>
          </p:nvPr>
        </p:nvSpPr>
        <p:spPr>
          <a:xfrm>
            <a:off x="574040" y="293425"/>
            <a:ext cx="10515600" cy="992548"/>
          </a:xfrm>
          <a:solidFill>
            <a:schemeClr val="accent2">
              <a:lumMod val="20000"/>
              <a:lumOff val="80000"/>
            </a:schemeClr>
          </a:solidFill>
        </p:spPr>
        <p:txBody>
          <a:bodyPr>
            <a:normAutofit/>
          </a:bodyPr>
          <a:lstStyle/>
          <a:p>
            <a:pPr algn="ctr"/>
            <a:r>
              <a:rPr lang="en-US" sz="3600" dirty="0"/>
              <a:t>10.3 SIMPLE MODEL OF AN ARTIFICIAL NEURONS</a:t>
            </a:r>
            <a:endParaRPr lang="en-IN" sz="36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A6749E-E1CF-A5EF-11AD-3F9AB52F7537}"/>
                  </a:ext>
                </a:extLst>
              </p:cNvPr>
              <p:cNvSpPr>
                <a:spLocks noGrp="1"/>
              </p:cNvSpPr>
              <p:nvPr>
                <p:ph idx="1"/>
              </p:nvPr>
            </p:nvSpPr>
            <p:spPr>
              <a:xfrm>
                <a:off x="574040" y="1449705"/>
                <a:ext cx="10988040" cy="4351338"/>
              </a:xfrm>
            </p:spPr>
            <p:txBody>
              <a:bodyPr>
                <a:normAutofit fontScale="92500" lnSpcReduction="20000"/>
              </a:bodyPr>
              <a:lstStyle/>
              <a:p>
                <a:pPr marL="0" indent="0">
                  <a:buNone/>
                </a:pPr>
                <a:r>
                  <a:rPr lang="en-IN" sz="2600" dirty="0">
                    <a:latin typeface="Times New Roman" panose="02020603050405020304" pitchFamily="18" charset="0"/>
                    <a:cs typeface="Times New Roman" panose="02020603050405020304" pitchFamily="18" charset="0"/>
                  </a:rPr>
                  <a:t>An artificial neuron works in </a:t>
                </a:r>
                <a:r>
                  <a:rPr lang="en-IN" sz="2600" b="1" dirty="0">
                    <a:latin typeface="Times New Roman" panose="02020603050405020304" pitchFamily="18" charset="0"/>
                    <a:cs typeface="Times New Roman" panose="02020603050405020304" pitchFamily="18" charset="0"/>
                  </a:rPr>
                  <a:t>2 steps</a:t>
                </a:r>
                <a:r>
                  <a:rPr lang="en-IN" sz="2600" dirty="0">
                    <a:latin typeface="Times New Roman" panose="02020603050405020304" pitchFamily="18" charset="0"/>
                    <a:cs typeface="Times New Roman" panose="02020603050405020304" pitchFamily="18" charset="0"/>
                  </a:rPr>
                  <a:t>:</a:t>
                </a:r>
              </a:p>
              <a:p>
                <a:pPr marL="0" indent="0">
                  <a:buNone/>
                </a:pPr>
                <a:r>
                  <a:rPr lang="en-IN" sz="2600" b="1" dirty="0">
                    <a:latin typeface="Times New Roman" panose="02020603050405020304" pitchFamily="18" charset="0"/>
                    <a:cs typeface="Times New Roman" panose="02020603050405020304" pitchFamily="18" charset="0"/>
                  </a:rPr>
                  <a:t>Receive Inputs:-</a:t>
                </a:r>
                <a:r>
                  <a:rPr lang="en-IN" sz="2600" dirty="0">
                    <a:latin typeface="Times New Roman" panose="02020603050405020304" pitchFamily="18" charset="0"/>
                    <a:cs typeface="Times New Roman" panose="02020603050405020304" pitchFamily="18" charset="0"/>
                  </a:rPr>
                  <a:t>It takes inputs like:</a:t>
                </a:r>
                <a:br>
                  <a:rPr lang="en-IN" sz="2600" dirty="0">
                    <a:latin typeface="Times New Roman" panose="02020603050405020304" pitchFamily="18"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sSub>
                        <m:sSubPr>
                          <m:ctrlPr>
                            <a:rPr lang="ar-AE" sz="2600" i="1">
                              <a:latin typeface="Cambria Math" panose="02040503050406030204" pitchFamily="18" charset="0"/>
                            </a:rPr>
                          </m:ctrlPr>
                        </m:sSubPr>
                        <m:e>
                          <m:r>
                            <a:rPr lang="ar-AE" sz="2600" i="1">
                              <a:latin typeface="Cambria Math" panose="02040503050406030204" pitchFamily="18" charset="0"/>
                            </a:rPr>
                            <m:t>𝑥</m:t>
                          </m:r>
                        </m:e>
                        <m:sub>
                          <m:r>
                            <a:rPr lang="ar-AE" sz="2600">
                              <a:latin typeface="Cambria Math" panose="02040503050406030204" pitchFamily="18" charset="0"/>
                            </a:rPr>
                            <m:t>1</m:t>
                          </m:r>
                        </m:sub>
                      </m:sSub>
                      <m:r>
                        <a:rPr lang="ar-AE" sz="2600">
                          <a:latin typeface="Cambria Math" panose="02040503050406030204" pitchFamily="18" charset="0"/>
                        </a:rPr>
                        <m:t>,</m:t>
                      </m:r>
                      <m:sSub>
                        <m:sSubPr>
                          <m:ctrlPr>
                            <a:rPr lang="ar-AE" sz="2600" i="1">
                              <a:latin typeface="Cambria Math" panose="02040503050406030204" pitchFamily="18" charset="0"/>
                            </a:rPr>
                          </m:ctrlPr>
                        </m:sSubPr>
                        <m:e>
                          <m:r>
                            <a:rPr lang="ar-AE" sz="2600" i="1">
                              <a:latin typeface="Cambria Math" panose="02040503050406030204" pitchFamily="18" charset="0"/>
                            </a:rPr>
                            <m:t>𝑥</m:t>
                          </m:r>
                        </m:e>
                        <m:sub>
                          <m:r>
                            <a:rPr lang="ar-AE" sz="2600">
                              <a:latin typeface="Cambria Math" panose="02040503050406030204" pitchFamily="18" charset="0"/>
                            </a:rPr>
                            <m:t>2</m:t>
                          </m:r>
                        </m:sub>
                      </m:sSub>
                      <m:r>
                        <a:rPr lang="ar-AE" sz="2600">
                          <a:latin typeface="Cambria Math" panose="02040503050406030204" pitchFamily="18" charset="0"/>
                        </a:rPr>
                        <m:t>,</m:t>
                      </m:r>
                      <m:sSub>
                        <m:sSubPr>
                          <m:ctrlPr>
                            <a:rPr lang="ar-AE" sz="2600" i="1">
                              <a:latin typeface="Cambria Math" panose="02040503050406030204" pitchFamily="18" charset="0"/>
                            </a:rPr>
                          </m:ctrlPr>
                        </m:sSubPr>
                        <m:e>
                          <m:r>
                            <a:rPr lang="ar-AE" sz="2600" i="1">
                              <a:latin typeface="Cambria Math" panose="02040503050406030204" pitchFamily="18" charset="0"/>
                            </a:rPr>
                            <m:t>𝑥</m:t>
                          </m:r>
                        </m:e>
                        <m:sub>
                          <m:r>
                            <a:rPr lang="ar-AE" sz="2600">
                              <a:latin typeface="Cambria Math" panose="02040503050406030204" pitchFamily="18" charset="0"/>
                            </a:rPr>
                            <m:t>3</m:t>
                          </m:r>
                        </m:sub>
                      </m:sSub>
                      <m:r>
                        <a:rPr lang="ar-AE" sz="2600">
                          <a:latin typeface="Cambria Math" panose="02040503050406030204" pitchFamily="18" charset="0"/>
                        </a:rPr>
                        <m:t>,…,</m:t>
                      </m:r>
                      <m:sSub>
                        <m:sSubPr>
                          <m:ctrlPr>
                            <a:rPr lang="ar-AE" sz="2600" i="1">
                              <a:latin typeface="Cambria Math" panose="02040503050406030204" pitchFamily="18" charset="0"/>
                            </a:rPr>
                          </m:ctrlPr>
                        </m:sSubPr>
                        <m:e>
                          <m:r>
                            <a:rPr lang="ar-AE" sz="2600" i="1">
                              <a:latin typeface="Cambria Math" panose="02040503050406030204" pitchFamily="18" charset="0"/>
                            </a:rPr>
                            <m:t>𝑥</m:t>
                          </m:r>
                        </m:e>
                        <m:sub>
                          <m:r>
                            <a:rPr lang="ar-AE" sz="2600" i="1">
                              <a:latin typeface="Cambria Math" panose="02040503050406030204" pitchFamily="18" charset="0"/>
                            </a:rPr>
                            <m:t>𝑛</m:t>
                          </m:r>
                        </m:sub>
                      </m:sSub>
                    </m:oMath>
                  </m:oMathPara>
                </a14:m>
                <a:endParaRPr lang="ar-AE" sz="2600" dirty="0">
                  <a:latin typeface="Times New Roman" panose="02020603050405020304" pitchFamily="18" charset="0"/>
                  <a:cs typeface="Times New Roman" panose="02020603050405020304" pitchFamily="18" charset="0"/>
                </a:endParaRPr>
              </a:p>
              <a:p>
                <a:r>
                  <a:rPr lang="en-IN" sz="2600" dirty="0">
                    <a:latin typeface="Times New Roman" panose="02020603050405020304" pitchFamily="18" charset="0"/>
                    <a:cs typeface="Times New Roman" panose="02020603050405020304" pitchFamily="18" charset="0"/>
                  </a:rPr>
                  <a:t>Each input has a </a:t>
                </a:r>
                <a:r>
                  <a:rPr lang="en-IN" sz="2600" b="1" dirty="0">
                    <a:latin typeface="Times New Roman" panose="02020603050405020304" pitchFamily="18" charset="0"/>
                    <a:cs typeface="Times New Roman" panose="02020603050405020304" pitchFamily="18" charset="0"/>
                  </a:rPr>
                  <a:t>weight</a:t>
                </a:r>
                <a:r>
                  <a:rPr lang="en-IN" sz="2600" dirty="0">
                    <a:latin typeface="Times New Roman" panose="02020603050405020304" pitchFamily="18" charset="0"/>
                    <a:cs typeface="Times New Roman" panose="02020603050405020304" pitchFamily="18" charset="0"/>
                  </a:rPr>
                  <a:t>:</a:t>
                </a:r>
                <a:br>
                  <a:rPr lang="en-IN" sz="2600" dirty="0">
                    <a:latin typeface="Times New Roman" panose="02020603050405020304" pitchFamily="18" charset="0"/>
                    <a:cs typeface="Times New Roman" panose="02020603050405020304" pitchFamily="18" charset="0"/>
                  </a:rPr>
                </a:br>
                <a14:m>
                  <m:oMath xmlns:m="http://schemas.openxmlformats.org/officeDocument/2006/math">
                    <m:sSub>
                      <m:sSubPr>
                        <m:ctrlPr>
                          <a:rPr lang="ar-AE" sz="2600" i="1">
                            <a:latin typeface="Cambria Math" panose="02040503050406030204" pitchFamily="18" charset="0"/>
                          </a:rPr>
                        </m:ctrlPr>
                      </m:sSubPr>
                      <m:e>
                        <m:r>
                          <a:rPr lang="ar-AE" sz="2600" i="1">
                            <a:latin typeface="Cambria Math" panose="02040503050406030204" pitchFamily="18" charset="0"/>
                          </a:rPr>
                          <m:t>𝑤</m:t>
                        </m:r>
                      </m:e>
                      <m:sub>
                        <m:r>
                          <a:rPr lang="ar-AE" sz="2600">
                            <a:latin typeface="Cambria Math" panose="02040503050406030204" pitchFamily="18" charset="0"/>
                          </a:rPr>
                          <m:t>1</m:t>
                        </m:r>
                      </m:sub>
                    </m:sSub>
                    <m:r>
                      <a:rPr lang="ar-AE" sz="2600">
                        <a:latin typeface="Cambria Math" panose="02040503050406030204" pitchFamily="18" charset="0"/>
                      </a:rPr>
                      <m:t>,</m:t>
                    </m:r>
                    <m:sSub>
                      <m:sSubPr>
                        <m:ctrlPr>
                          <a:rPr lang="ar-AE" sz="2600" i="1">
                            <a:latin typeface="Cambria Math" panose="02040503050406030204" pitchFamily="18" charset="0"/>
                          </a:rPr>
                        </m:ctrlPr>
                      </m:sSubPr>
                      <m:e>
                        <m:r>
                          <a:rPr lang="ar-AE" sz="2600" i="1">
                            <a:latin typeface="Cambria Math" panose="02040503050406030204" pitchFamily="18" charset="0"/>
                          </a:rPr>
                          <m:t>𝑤</m:t>
                        </m:r>
                      </m:e>
                      <m:sub>
                        <m:r>
                          <a:rPr lang="ar-AE" sz="2600">
                            <a:latin typeface="Cambria Math" panose="02040503050406030204" pitchFamily="18" charset="0"/>
                          </a:rPr>
                          <m:t>2</m:t>
                        </m:r>
                      </m:sub>
                    </m:sSub>
                    <m:r>
                      <a:rPr lang="ar-AE" sz="2600">
                        <a:latin typeface="Cambria Math" panose="02040503050406030204" pitchFamily="18" charset="0"/>
                      </a:rPr>
                      <m:t>,</m:t>
                    </m:r>
                    <m:sSub>
                      <m:sSubPr>
                        <m:ctrlPr>
                          <a:rPr lang="ar-AE" sz="2600" i="1">
                            <a:latin typeface="Cambria Math" panose="02040503050406030204" pitchFamily="18" charset="0"/>
                          </a:rPr>
                        </m:ctrlPr>
                      </m:sSubPr>
                      <m:e>
                        <m:r>
                          <a:rPr lang="ar-AE" sz="2600" i="1">
                            <a:latin typeface="Cambria Math" panose="02040503050406030204" pitchFamily="18" charset="0"/>
                          </a:rPr>
                          <m:t>𝑤</m:t>
                        </m:r>
                      </m:e>
                      <m:sub>
                        <m:r>
                          <a:rPr lang="ar-AE" sz="2600">
                            <a:latin typeface="Cambria Math" panose="02040503050406030204" pitchFamily="18" charset="0"/>
                          </a:rPr>
                          <m:t>3</m:t>
                        </m:r>
                      </m:sub>
                    </m:sSub>
                    <m:r>
                      <a:rPr lang="ar-AE" sz="2600">
                        <a:latin typeface="Cambria Math" panose="02040503050406030204" pitchFamily="18" charset="0"/>
                      </a:rPr>
                      <m:t>,…,</m:t>
                    </m:r>
                    <m:sSub>
                      <m:sSubPr>
                        <m:ctrlPr>
                          <a:rPr lang="ar-AE" sz="2600" i="1">
                            <a:latin typeface="Cambria Math" panose="02040503050406030204" pitchFamily="18" charset="0"/>
                          </a:rPr>
                        </m:ctrlPr>
                      </m:sSubPr>
                      <m:e>
                        <m:r>
                          <a:rPr lang="ar-AE" sz="2600" i="1">
                            <a:latin typeface="Cambria Math" panose="02040503050406030204" pitchFamily="18" charset="0"/>
                          </a:rPr>
                          <m:t>𝑤</m:t>
                        </m:r>
                      </m:e>
                      <m:sub>
                        <m:r>
                          <a:rPr lang="ar-AE" sz="2600" i="1">
                            <a:latin typeface="Cambria Math" panose="02040503050406030204" pitchFamily="18" charset="0"/>
                          </a:rPr>
                          <m:t>𝑛</m:t>
                        </m:r>
                      </m:sub>
                    </m:sSub>
                  </m:oMath>
                </a14:m>
                <a:endParaRPr lang="ar-AE" sz="2600" dirty="0">
                  <a:latin typeface="Times New Roman" panose="02020603050405020304" pitchFamily="18" charset="0"/>
                  <a:cs typeface="Times New Roman" panose="02020603050405020304" pitchFamily="18" charset="0"/>
                </a:endParaRPr>
              </a:p>
              <a:p>
                <a:pPr marL="0" indent="0">
                  <a:buNone/>
                </a:pPr>
                <a:r>
                  <a:rPr lang="en-IN" sz="2600" dirty="0">
                    <a:latin typeface="Times New Roman" panose="02020603050405020304" pitchFamily="18" charset="0"/>
                    <a:cs typeface="Times New Roman" panose="02020603050405020304" pitchFamily="18" charset="0"/>
                  </a:rPr>
                  <a:t>Weight shows </a:t>
                </a:r>
                <a:r>
                  <a:rPr lang="en-IN" sz="2600" b="1" dirty="0">
                    <a:latin typeface="Times New Roman" panose="02020603050405020304" pitchFamily="18" charset="0"/>
                    <a:cs typeface="Times New Roman" panose="02020603050405020304" pitchFamily="18" charset="0"/>
                  </a:rPr>
                  <a:t>importance of each input.</a:t>
                </a:r>
              </a:p>
              <a:p>
                <a:pPr marL="0" indent="0">
                  <a:buNone/>
                </a:pPr>
                <a:endParaRPr lang="en-IN" sz="2600" b="1" dirty="0">
                  <a:latin typeface="Times New Roman" panose="02020603050405020304" pitchFamily="18" charset="0"/>
                  <a:cs typeface="Times New Roman" panose="02020603050405020304" pitchFamily="18" charset="0"/>
                </a:endParaRPr>
              </a:p>
              <a:p>
                <a:pPr marL="0" indent="0">
                  <a:buNone/>
                </a:pPr>
                <a:r>
                  <a:rPr lang="en-US" sz="2600" b="1" dirty="0">
                    <a:latin typeface="Times New Roman" panose="02020603050405020304" pitchFamily="18" charset="0"/>
                    <a:cs typeface="Times New Roman" panose="02020603050405020304" pitchFamily="18" charset="0"/>
                  </a:rPr>
                  <a:t>Apply Activation Function</a:t>
                </a:r>
              </a:p>
              <a:p>
                <a:r>
                  <a:rPr lang="en-US" sz="2600" dirty="0">
                    <a:latin typeface="Times New Roman" panose="02020603050405020304" pitchFamily="18" charset="0"/>
                    <a:cs typeface="Times New Roman" panose="02020603050405020304" pitchFamily="18" charset="0"/>
                  </a:rPr>
                  <a:t>First, it calculates a </a:t>
                </a:r>
                <a:r>
                  <a:rPr lang="en-US" sz="2600" b="1" dirty="0">
                    <a:latin typeface="Times New Roman" panose="02020603050405020304" pitchFamily="18" charset="0"/>
                    <a:cs typeface="Times New Roman" panose="02020603050405020304" pitchFamily="18" charset="0"/>
                  </a:rPr>
                  <a:t>weighted sum</a:t>
                </a:r>
                <a:r>
                  <a:rPr lang="en-US" sz="2600" dirty="0">
                    <a:latin typeface="Times New Roman" panose="02020603050405020304" pitchFamily="18" charset="0"/>
                    <a:cs typeface="Times New Roman" panose="02020603050405020304" pitchFamily="18" charset="0"/>
                  </a:rPr>
                  <a:t> </a:t>
                </a:r>
              </a:p>
              <a:p>
                <a:r>
                  <a:rPr lang="en-US" sz="2600" dirty="0">
                    <a:latin typeface="Times New Roman" panose="02020603050405020304" pitchFamily="18" charset="0"/>
                    <a:cs typeface="Times New Roman" panose="02020603050405020304" pitchFamily="18" charset="0"/>
                  </a:rPr>
                  <a:t>Then it checks: </a:t>
                </a:r>
              </a:p>
              <a:p>
                <a:pPr lvl="1"/>
                <a:r>
                  <a:rPr lang="en-US" sz="2600" dirty="0">
                    <a:latin typeface="Times New Roman" panose="02020603050405020304" pitchFamily="18" charset="0"/>
                    <a:cs typeface="Times New Roman" panose="02020603050405020304" pitchFamily="18" charset="0"/>
                  </a:rPr>
                  <a:t>If value is </a:t>
                </a:r>
                <a:r>
                  <a:rPr lang="en-US" sz="2600" b="1" dirty="0">
                    <a:latin typeface="Times New Roman" panose="02020603050405020304" pitchFamily="18" charset="0"/>
                    <a:cs typeface="Times New Roman" panose="02020603050405020304" pitchFamily="18" charset="0"/>
                  </a:rPr>
                  <a:t>greater than threshold → neuron fires (output = 1)</a:t>
                </a:r>
                <a:r>
                  <a:rPr lang="en-US" sz="2600" dirty="0">
                    <a:latin typeface="Times New Roman" panose="02020603050405020304" pitchFamily="18" charset="0"/>
                    <a:cs typeface="Times New Roman" panose="02020603050405020304" pitchFamily="18" charset="0"/>
                  </a:rPr>
                  <a:t> </a:t>
                </a:r>
              </a:p>
              <a:p>
                <a:pPr lvl="1"/>
                <a:r>
                  <a:rPr lang="en-US" sz="2600" dirty="0">
                    <a:latin typeface="Times New Roman" panose="02020603050405020304" pitchFamily="18" charset="0"/>
                    <a:cs typeface="Times New Roman" panose="02020603050405020304" pitchFamily="18" charset="0"/>
                  </a:rPr>
                  <a:t>Otherwise → </a:t>
                </a:r>
                <a:r>
                  <a:rPr lang="en-US" sz="2600" b="1" dirty="0">
                    <a:latin typeface="Times New Roman" panose="02020603050405020304" pitchFamily="18" charset="0"/>
                    <a:cs typeface="Times New Roman" panose="02020603050405020304" pitchFamily="18" charset="0"/>
                  </a:rPr>
                  <a:t>no output (0)</a:t>
                </a:r>
                <a:endParaRPr lang="en-US" sz="2600" dirty="0">
                  <a:latin typeface="Times New Roman" panose="02020603050405020304" pitchFamily="18" charset="0"/>
                  <a:cs typeface="Times New Roman" panose="02020603050405020304" pitchFamily="18" charset="0"/>
                </a:endParaRPr>
              </a:p>
              <a:p>
                <a:pPr marL="0" indent="0">
                  <a:buNone/>
                </a:pPr>
                <a:endParaRPr lang="en-IN" dirty="0"/>
              </a:p>
              <a:p>
                <a:pPr algn="just"/>
                <a:endParaRPr lang="en-IN" dirty="0"/>
              </a:p>
            </p:txBody>
          </p:sp>
        </mc:Choice>
        <mc:Fallback xmlns="">
          <p:sp>
            <p:nvSpPr>
              <p:cNvPr id="3" name="Content Placeholder 2">
                <a:extLst>
                  <a:ext uri="{FF2B5EF4-FFF2-40B4-BE49-F238E27FC236}">
                    <a16:creationId xmlns:a16="http://schemas.microsoft.com/office/drawing/2014/main" id="{3AA6749E-E1CF-A5EF-11AD-3F9AB52F7537}"/>
                  </a:ext>
                </a:extLst>
              </p:cNvPr>
              <p:cNvSpPr>
                <a:spLocks noGrp="1" noRot="1" noChangeAspect="1" noMove="1" noResize="1" noEditPoints="1" noAdjustHandles="1" noChangeArrowheads="1" noChangeShapeType="1" noTextEdit="1"/>
              </p:cNvSpPr>
              <p:nvPr>
                <p:ph idx="1"/>
              </p:nvPr>
            </p:nvSpPr>
            <p:spPr>
              <a:xfrm>
                <a:off x="574040" y="1449705"/>
                <a:ext cx="10988040" cy="4351338"/>
              </a:xfrm>
              <a:blipFill>
                <a:blip r:embed="rId3"/>
                <a:stretch>
                  <a:fillRect l="-832" t="-3361"/>
                </a:stretch>
              </a:blipFill>
            </p:spPr>
            <p:txBody>
              <a:bodyPr/>
              <a:lstStyle/>
              <a:p>
                <a:r>
                  <a:rPr lang="en-IN">
                    <a:noFill/>
                  </a:rPr>
                  <a:t> </a:t>
                </a:r>
              </a:p>
            </p:txBody>
          </p:sp>
        </mc:Fallback>
      </mc:AlternateContent>
    </p:spTree>
    <p:extLst>
      <p:ext uri="{BB962C8B-B14F-4D97-AF65-F5344CB8AC3E}">
        <p14:creationId xmlns:p14="http://schemas.microsoft.com/office/powerpoint/2010/main" val="1906894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ABEA9-5621-8589-CEE0-7B790B5C32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FE910B-FBAD-695B-496A-698A5E096C90}"/>
              </a:ext>
            </a:extLst>
          </p:cNvPr>
          <p:cNvSpPr>
            <a:spLocks noGrp="1"/>
          </p:cNvSpPr>
          <p:nvPr>
            <p:ph type="title"/>
          </p:nvPr>
        </p:nvSpPr>
        <p:spPr>
          <a:xfrm>
            <a:off x="574040" y="293425"/>
            <a:ext cx="10515600" cy="992548"/>
          </a:xfrm>
          <a:solidFill>
            <a:schemeClr val="accent2">
              <a:lumMod val="20000"/>
              <a:lumOff val="80000"/>
            </a:schemeClr>
          </a:solidFill>
        </p:spPr>
        <p:txBody>
          <a:bodyPr>
            <a:normAutofit/>
          </a:bodyPr>
          <a:lstStyle/>
          <a:p>
            <a:pPr algn="ctr"/>
            <a:r>
              <a:rPr lang="en-US" sz="3600" dirty="0"/>
              <a:t>10.3 SIMPLE MODEL OF AN ARTIFICIAL NEURONS</a:t>
            </a:r>
            <a:endParaRPr lang="en-IN" sz="3600" dirty="0"/>
          </a:p>
        </p:txBody>
      </p:sp>
      <p:sp>
        <p:nvSpPr>
          <p:cNvPr id="3" name="Content Placeholder 2">
            <a:extLst>
              <a:ext uri="{FF2B5EF4-FFF2-40B4-BE49-F238E27FC236}">
                <a16:creationId xmlns:a16="http://schemas.microsoft.com/office/drawing/2014/main" id="{70A5F584-6A88-AAB8-A3A8-738DC8A85EAD}"/>
              </a:ext>
            </a:extLst>
          </p:cNvPr>
          <p:cNvSpPr>
            <a:spLocks noGrp="1"/>
          </p:cNvSpPr>
          <p:nvPr>
            <p:ph idx="1"/>
          </p:nvPr>
        </p:nvSpPr>
        <p:spPr>
          <a:xfrm>
            <a:off x="574040" y="1449705"/>
            <a:ext cx="5874886" cy="2528737"/>
          </a:xfrm>
          <a:solidFill>
            <a:schemeClr val="bg1">
              <a:lumMod val="85000"/>
            </a:schemeClr>
          </a:solidFill>
        </p:spPr>
        <p:txBody>
          <a:bodyPr>
            <a:normAutofit/>
          </a:bodyPr>
          <a:lstStyle/>
          <a:p>
            <a:pPr marL="0" indent="0">
              <a:buNone/>
            </a:pPr>
            <a:endParaRPr lang="en-US" dirty="0"/>
          </a:p>
          <a:p>
            <a:pPr marL="0" indent="0">
              <a:buNone/>
            </a:pPr>
            <a:endParaRPr lang="en-US" dirty="0"/>
          </a:p>
          <a:p>
            <a:pPr marL="0" indent="0">
              <a:buNone/>
            </a:pPr>
            <a:r>
              <a:rPr lang="en-US" b="1" dirty="0">
                <a:latin typeface="Times New Roman" panose="02020603050405020304" pitchFamily="18" charset="0"/>
                <a:cs typeface="Times New Roman" panose="02020603050405020304" pitchFamily="18" charset="0"/>
              </a:rPr>
              <a:t>This means:</a:t>
            </a:r>
          </a:p>
          <a:p>
            <a:r>
              <a:rPr lang="en-US" dirty="0">
                <a:latin typeface="Times New Roman" panose="02020603050405020304" pitchFamily="18" charset="0"/>
                <a:cs typeface="Times New Roman" panose="02020603050405020304" pitchFamily="18" charset="0"/>
              </a:rPr>
              <a:t>Multiply each input with its weight </a:t>
            </a:r>
          </a:p>
          <a:p>
            <a:r>
              <a:rPr lang="en-US" dirty="0">
                <a:latin typeface="Times New Roman" panose="02020603050405020304" pitchFamily="18" charset="0"/>
                <a:cs typeface="Times New Roman" panose="02020603050405020304" pitchFamily="18" charset="0"/>
              </a:rPr>
              <a:t>Add all values together</a:t>
            </a:r>
          </a:p>
          <a:p>
            <a:pPr algn="just"/>
            <a:endParaRPr lang="en-IN" dirty="0"/>
          </a:p>
        </p:txBody>
      </p:sp>
      <p:sp>
        <p:nvSpPr>
          <p:cNvPr id="4" name="Content Placeholder 2">
            <a:extLst>
              <a:ext uri="{FF2B5EF4-FFF2-40B4-BE49-F238E27FC236}">
                <a16:creationId xmlns:a16="http://schemas.microsoft.com/office/drawing/2014/main" id="{791A683E-9E7C-B1A1-2476-F70797BFA326}"/>
              </a:ext>
            </a:extLst>
          </p:cNvPr>
          <p:cNvSpPr txBox="1">
            <a:spLocks/>
          </p:cNvSpPr>
          <p:nvPr/>
        </p:nvSpPr>
        <p:spPr>
          <a:xfrm>
            <a:off x="7067730" y="4156229"/>
            <a:ext cx="4588043" cy="2528737"/>
          </a:xfrm>
          <a:prstGeom prst="rect">
            <a:avLst/>
          </a:prstGeom>
          <a:solidFill>
            <a:schemeClr val="accent5">
              <a:lumMod val="40000"/>
              <a:lumOff val="60000"/>
            </a:schemeClr>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t>Real-Life Example</a:t>
            </a:r>
          </a:p>
          <a:p>
            <a:pPr algn="just"/>
            <a:r>
              <a:rPr lang="en-US" dirty="0"/>
              <a:t>Inputs: Study hours, Sleep hours</a:t>
            </a:r>
          </a:p>
          <a:p>
            <a:pPr algn="just"/>
            <a:r>
              <a:rPr lang="en-US" dirty="0"/>
              <a:t>Weights: Importance of each</a:t>
            </a:r>
          </a:p>
          <a:p>
            <a:pPr algn="just"/>
            <a:r>
              <a:rPr lang="en-US" dirty="0"/>
              <a:t>Output: Pass or Fail</a:t>
            </a:r>
            <a:endParaRPr lang="en-IN" dirty="0"/>
          </a:p>
        </p:txBody>
      </p:sp>
      <p:sp>
        <p:nvSpPr>
          <p:cNvPr id="9" name="Rectangle 5">
            <a:extLst>
              <a:ext uri="{FF2B5EF4-FFF2-40B4-BE49-F238E27FC236}">
                <a16:creationId xmlns:a16="http://schemas.microsoft.com/office/drawing/2014/main" id="{6E0C4064-93B2-380E-1E5E-CB94D7E69EAC}"/>
              </a:ext>
            </a:extLst>
          </p:cNvPr>
          <p:cNvSpPr>
            <a:spLocks noChangeArrowheads="1"/>
          </p:cNvSpPr>
          <p:nvPr/>
        </p:nvSpPr>
        <p:spPr bwMode="auto">
          <a:xfrm>
            <a:off x="1519519" y="4468975"/>
            <a:ext cx="4766048" cy="2215991"/>
          </a:xfrm>
          <a:prstGeom prst="rect">
            <a:avLst/>
          </a:prstGeom>
          <a:solidFill>
            <a:schemeClr val="accent1">
              <a:lumMod val="40000"/>
              <a:lumOff val="60000"/>
            </a:schemeClr>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 Short,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Input comes in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Multiply with importance (weights)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Add condition (threshold) </a:t>
            </a:r>
          </a:p>
          <a:p>
            <a:pPr lvl="0" eaLnBrk="0" fontAlgn="base" hangingPunct="0">
              <a:spcBef>
                <a:spcPct val="0"/>
              </a:spcBef>
              <a:spcAft>
                <a:spcPct val="0"/>
              </a:spcAft>
              <a:buFontTx/>
              <a:buChar char="•"/>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Decide output </a:t>
            </a:r>
            <a:r>
              <a:rPr lang="en-US" altLang="en-US" sz="2400" dirty="0">
                <a:latin typeface="Times New Roman" panose="02020603050405020304" pitchFamily="18" charset="0"/>
                <a:cs typeface="Times New Roman" panose="02020603050405020304" pitchFamily="18" charset="0"/>
              </a:rPr>
              <a:t>everything </a:t>
            </a:r>
          </a:p>
          <a:p>
            <a:pPr lvl="0" eaLnBrk="0" fontAlgn="base" hangingPunct="0">
              <a:spcBef>
                <a:spcPct val="0"/>
              </a:spcBef>
              <a:spcAft>
                <a:spcPct val="0"/>
              </a:spcAft>
              <a:buFontTx/>
              <a:buChar char="•"/>
            </a:pPr>
            <a:r>
              <a:rPr lang="en-US" altLang="en-US" sz="2400" dirty="0">
                <a:latin typeface="Times New Roman" panose="02020603050405020304" pitchFamily="18" charset="0"/>
                <a:cs typeface="Times New Roman" panose="02020603050405020304" pitchFamily="18" charset="0"/>
              </a:rPr>
              <a:t>Check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BC730DB-BDDF-6ACB-9D34-48FB2199B92C}"/>
              </a:ext>
            </a:extLst>
          </p:cNvPr>
          <p:cNvPicPr>
            <a:picLocks noChangeAspect="1"/>
          </p:cNvPicPr>
          <p:nvPr/>
        </p:nvPicPr>
        <p:blipFill>
          <a:blip r:embed="rId3"/>
          <a:stretch>
            <a:fillRect/>
          </a:stretch>
        </p:blipFill>
        <p:spPr>
          <a:xfrm>
            <a:off x="1123582" y="1449705"/>
            <a:ext cx="3443158" cy="992548"/>
          </a:xfrm>
          <a:prstGeom prst="rect">
            <a:avLst/>
          </a:prstGeom>
        </p:spPr>
      </p:pic>
    </p:spTree>
    <p:extLst>
      <p:ext uri="{BB962C8B-B14F-4D97-AF65-F5344CB8AC3E}">
        <p14:creationId xmlns:p14="http://schemas.microsoft.com/office/powerpoint/2010/main" val="451814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173CB-571D-CC3E-A877-2AB66809BF3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EF47B6F-D18D-449B-FD42-CBF82DE0A76C}"/>
              </a:ext>
            </a:extLst>
          </p:cNvPr>
          <p:cNvSpPr>
            <a:spLocks noGrp="1"/>
          </p:cNvSpPr>
          <p:nvPr>
            <p:ph type="title"/>
          </p:nvPr>
        </p:nvSpPr>
        <p:spPr>
          <a:solidFill>
            <a:schemeClr val="accent2">
              <a:lumMod val="20000"/>
              <a:lumOff val="80000"/>
            </a:schemeClr>
          </a:solidFill>
        </p:spPr>
        <p:txBody>
          <a:bodyPr/>
          <a:lstStyle/>
          <a:p>
            <a:pPr algn="ctr"/>
            <a:r>
              <a:rPr lang="en-IN" dirty="0"/>
              <a:t>Artificial Neuron</a:t>
            </a:r>
          </a:p>
        </p:txBody>
      </p:sp>
      <p:sp>
        <p:nvSpPr>
          <p:cNvPr id="4" name="Content Placeholder 3">
            <a:extLst>
              <a:ext uri="{FF2B5EF4-FFF2-40B4-BE49-F238E27FC236}">
                <a16:creationId xmlns:a16="http://schemas.microsoft.com/office/drawing/2014/main" id="{97D28DD3-87FD-E00F-A72A-E490CDDED4C8}"/>
              </a:ext>
            </a:extLst>
          </p:cNvPr>
          <p:cNvSpPr>
            <a:spLocks noGrp="1"/>
          </p:cNvSpPr>
          <p:nvPr>
            <p:ph idx="1"/>
          </p:nvPr>
        </p:nvSpPr>
        <p:spPr/>
        <p:txBody>
          <a:bodyPr>
            <a:normAutofit fontScale="85000" lnSpcReduction="20000"/>
          </a:bodyPr>
          <a:lstStyle/>
          <a:p>
            <a:pPr marL="0" indent="0">
              <a:buNone/>
            </a:pPr>
            <a:r>
              <a:rPr lang="en-IN" dirty="0"/>
              <a:t>Artificial neuron works similarly:</a:t>
            </a:r>
          </a:p>
          <a:p>
            <a:r>
              <a:rPr lang="en-IN" dirty="0"/>
              <a:t>Inputs (x1, x2, x3…) </a:t>
            </a:r>
          </a:p>
          <a:p>
            <a:r>
              <a:rPr lang="en-IN" dirty="0"/>
              <a:t>Weights (w1, w2, w3…) </a:t>
            </a:r>
          </a:p>
          <a:p>
            <a:r>
              <a:rPr lang="en-IN" dirty="0"/>
              <a:t>Bias </a:t>
            </a:r>
          </a:p>
          <a:p>
            <a:r>
              <a:rPr lang="en-IN" dirty="0"/>
              <a:t>Output </a:t>
            </a:r>
          </a:p>
          <a:p>
            <a:pPr marL="0" indent="0">
              <a:buNone/>
            </a:pPr>
            <a:r>
              <a:rPr lang="en-IN" b="1" dirty="0"/>
              <a:t>Formula (concept):</a:t>
            </a:r>
            <a:br>
              <a:rPr lang="en-IN" dirty="0"/>
            </a:br>
            <a:r>
              <a:rPr lang="en-IN" dirty="0"/>
              <a:t>Output = Activation (Weighted Sum + Bias)</a:t>
            </a:r>
          </a:p>
          <a:p>
            <a:pPr marL="0" indent="0">
              <a:buNone/>
            </a:pPr>
            <a:r>
              <a:rPr lang="en-IN" b="1" dirty="0"/>
              <a:t>Example:</a:t>
            </a:r>
            <a:br>
              <a:rPr lang="en-IN" dirty="0"/>
            </a:br>
            <a:r>
              <a:rPr lang="en-IN" dirty="0"/>
              <a:t>Suppose:</a:t>
            </a:r>
          </a:p>
          <a:p>
            <a:r>
              <a:rPr lang="en-IN" dirty="0"/>
              <a:t>Study hours = 5 </a:t>
            </a:r>
          </a:p>
          <a:p>
            <a:r>
              <a:rPr lang="en-IN" dirty="0"/>
              <a:t>Sleep hours = 7 </a:t>
            </a:r>
          </a:p>
          <a:p>
            <a:r>
              <a:rPr lang="en-IN" dirty="0"/>
              <a:t>Model predicts: </a:t>
            </a:r>
            <a:r>
              <a:rPr lang="en-IN" b="1" dirty="0"/>
              <a:t>Pass or Fail</a:t>
            </a:r>
            <a:endParaRPr lang="en-IN" dirty="0"/>
          </a:p>
          <a:p>
            <a:endParaRPr lang="en-IN" dirty="0"/>
          </a:p>
        </p:txBody>
      </p:sp>
    </p:spTree>
    <p:extLst>
      <p:ext uri="{BB962C8B-B14F-4D97-AF65-F5344CB8AC3E}">
        <p14:creationId xmlns:p14="http://schemas.microsoft.com/office/powerpoint/2010/main" val="3855509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501CE-0ADD-82B6-618A-3DB7227B99A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56DDC37-92E8-B45C-1D05-1EB760102A65}"/>
              </a:ext>
            </a:extLst>
          </p:cNvPr>
          <p:cNvSpPr>
            <a:spLocks noGrp="1"/>
          </p:cNvSpPr>
          <p:nvPr>
            <p:ph type="title"/>
          </p:nvPr>
        </p:nvSpPr>
        <p:spPr>
          <a:xfrm>
            <a:off x="950495" y="1171074"/>
            <a:ext cx="10515600" cy="3952626"/>
          </a:xfrm>
          <a:solidFill>
            <a:schemeClr val="accent2">
              <a:lumMod val="20000"/>
              <a:lumOff val="80000"/>
            </a:schemeClr>
          </a:solidFill>
        </p:spPr>
        <p:txBody>
          <a:bodyPr>
            <a:normAutofit/>
          </a:bodyPr>
          <a:lstStyle/>
          <a:p>
            <a:pPr algn="ctr"/>
            <a:r>
              <a:rPr lang="en-US" i="1" dirty="0"/>
              <a:t>An artificial neuron takes weighted inputs, computes their sum, and passes it through an activation function to produce output.</a:t>
            </a:r>
            <a:endParaRPr lang="en-IN" dirty="0"/>
          </a:p>
        </p:txBody>
      </p:sp>
    </p:spTree>
    <p:extLst>
      <p:ext uri="{BB962C8B-B14F-4D97-AF65-F5344CB8AC3E}">
        <p14:creationId xmlns:p14="http://schemas.microsoft.com/office/powerpoint/2010/main" val="3533400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4B455-B131-CEE2-592A-D3B525C19BD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641CEC1-FD80-2834-C9C8-8A5CE83C4FC0}"/>
              </a:ext>
            </a:extLst>
          </p:cNvPr>
          <p:cNvSpPr>
            <a:spLocks noGrp="1"/>
          </p:cNvSpPr>
          <p:nvPr>
            <p:ph type="title"/>
          </p:nvPr>
        </p:nvSpPr>
        <p:spPr>
          <a:solidFill>
            <a:schemeClr val="accent2">
              <a:lumMod val="20000"/>
              <a:lumOff val="80000"/>
            </a:schemeClr>
          </a:solidFill>
        </p:spPr>
        <p:txBody>
          <a:bodyPr/>
          <a:lstStyle/>
          <a:p>
            <a:pPr algn="ctr"/>
            <a:r>
              <a:rPr lang="en-IN" dirty="0"/>
              <a:t>Activation Function</a:t>
            </a:r>
          </a:p>
        </p:txBody>
      </p:sp>
      <p:sp>
        <p:nvSpPr>
          <p:cNvPr id="4" name="Content Placeholder 3">
            <a:extLst>
              <a:ext uri="{FF2B5EF4-FFF2-40B4-BE49-F238E27FC236}">
                <a16:creationId xmlns:a16="http://schemas.microsoft.com/office/drawing/2014/main" id="{1AF74F07-660D-7AEC-D321-117270A7F1B0}"/>
              </a:ext>
            </a:extLst>
          </p:cNvPr>
          <p:cNvSpPr>
            <a:spLocks noGrp="1"/>
          </p:cNvSpPr>
          <p:nvPr>
            <p:ph idx="1"/>
          </p:nvPr>
        </p:nvSpPr>
        <p:spPr/>
        <p:txBody>
          <a:bodyPr>
            <a:normAutofit lnSpcReduction="10000"/>
          </a:bodyPr>
          <a:lstStyle/>
          <a:p>
            <a:pPr marL="0" indent="0">
              <a:buNone/>
            </a:pPr>
            <a:r>
              <a:rPr lang="en-US" sz="2400" dirty="0">
                <a:latin typeface="Times New Roman" panose="02020603050405020304" pitchFamily="18" charset="0"/>
                <a:cs typeface="Times New Roman" panose="02020603050405020304" pitchFamily="18" charset="0"/>
              </a:rPr>
              <a:t>It decides: Whether neuron should “fire” or not</a:t>
            </a:r>
          </a:p>
          <a:p>
            <a:pPr marL="0" indent="0">
              <a:buNone/>
            </a:pPr>
            <a:r>
              <a:rPr lang="en-US" sz="2400" dirty="0">
                <a:latin typeface="Times New Roman" panose="02020603050405020304" pitchFamily="18" charset="0"/>
                <a:cs typeface="Times New Roman" panose="02020603050405020304" pitchFamily="18" charset="0"/>
              </a:rPr>
              <a:t>Types:</a:t>
            </a:r>
          </a:p>
          <a:p>
            <a:r>
              <a:rPr lang="en-US" sz="2400" dirty="0">
                <a:latin typeface="Times New Roman" panose="02020603050405020304" pitchFamily="18" charset="0"/>
                <a:cs typeface="Times New Roman" panose="02020603050405020304" pitchFamily="18" charset="0"/>
              </a:rPr>
              <a:t>Linear </a:t>
            </a:r>
          </a:p>
          <a:p>
            <a:r>
              <a:rPr lang="en-US" sz="2400" dirty="0">
                <a:latin typeface="Times New Roman" panose="02020603050405020304" pitchFamily="18" charset="0"/>
                <a:cs typeface="Times New Roman" panose="02020603050405020304" pitchFamily="18" charset="0"/>
              </a:rPr>
              <a:t>Non-linear (Sigmoid, </a:t>
            </a:r>
            <a:r>
              <a:rPr lang="en-US" sz="2400" dirty="0" err="1">
                <a:latin typeface="Times New Roman" panose="02020603050405020304" pitchFamily="18" charset="0"/>
                <a:cs typeface="Times New Roman" panose="02020603050405020304" pitchFamily="18" charset="0"/>
              </a:rPr>
              <a:t>ReLU</a:t>
            </a:r>
            <a:r>
              <a:rPr lang="en-US" sz="2400" dirty="0">
                <a:latin typeface="Times New Roman" panose="02020603050405020304" pitchFamily="18" charset="0"/>
                <a:cs typeface="Times New Roman" panose="02020603050405020304" pitchFamily="18" charset="0"/>
              </a:rPr>
              <a:t>, etc.) </a:t>
            </a:r>
          </a:p>
          <a:p>
            <a:pPr marL="0" indent="0">
              <a:buNone/>
            </a:pPr>
            <a:r>
              <a:rPr lang="en-US" sz="2400" b="1" dirty="0">
                <a:latin typeface="Times New Roman" panose="02020603050405020304" pitchFamily="18" charset="0"/>
                <a:cs typeface="Times New Roman" panose="02020603050405020304" pitchFamily="18" charset="0"/>
              </a:rPr>
              <a:t>Example:</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Output between </a:t>
            </a:r>
            <a:r>
              <a:rPr lang="en-US" sz="2400" b="1" dirty="0">
                <a:latin typeface="Times New Roman" panose="02020603050405020304" pitchFamily="18" charset="0"/>
                <a:cs typeface="Times New Roman" panose="02020603050405020304" pitchFamily="18" charset="0"/>
              </a:rPr>
              <a:t>0 and 1</a:t>
            </a:r>
            <a:r>
              <a:rPr lang="en-US" sz="2400"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0 → No </a:t>
            </a:r>
          </a:p>
          <a:p>
            <a:pPr lvl="1"/>
            <a:r>
              <a:rPr lang="en-US" dirty="0">
                <a:latin typeface="Times New Roman" panose="02020603050405020304" pitchFamily="18" charset="0"/>
                <a:cs typeface="Times New Roman" panose="02020603050405020304" pitchFamily="18" charset="0"/>
              </a:rPr>
              <a:t>1 → Yes </a:t>
            </a:r>
          </a:p>
          <a:p>
            <a:pPr marL="0" indent="0">
              <a:buNone/>
            </a:pPr>
            <a:r>
              <a:rPr lang="en-US" sz="2400" dirty="0">
                <a:latin typeface="Times New Roman" panose="02020603050405020304" pitchFamily="18" charset="0"/>
                <a:cs typeface="Times New Roman" panose="02020603050405020304" pitchFamily="18" charset="0"/>
              </a:rPr>
              <a:t>Like:</a:t>
            </a:r>
          </a:p>
          <a:p>
            <a:r>
              <a:rPr lang="en-US" sz="2400" dirty="0">
                <a:latin typeface="Times New Roman" panose="02020603050405020304" pitchFamily="18" charset="0"/>
                <a:cs typeface="Times New Roman" panose="02020603050405020304" pitchFamily="18" charset="0"/>
              </a:rPr>
              <a:t>Email → Spam (1) or Not Spam (0)</a:t>
            </a:r>
          </a:p>
          <a:p>
            <a:endParaRPr lang="en-IN" dirty="0"/>
          </a:p>
        </p:txBody>
      </p:sp>
    </p:spTree>
    <p:extLst>
      <p:ext uri="{BB962C8B-B14F-4D97-AF65-F5344CB8AC3E}">
        <p14:creationId xmlns:p14="http://schemas.microsoft.com/office/powerpoint/2010/main" val="2186661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61D0F-5C7F-E16E-4257-22040808C7D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4228701-E4B8-58C6-8CFB-38C78DA4B988}"/>
              </a:ext>
            </a:extLst>
          </p:cNvPr>
          <p:cNvSpPr>
            <a:spLocks noGrp="1"/>
          </p:cNvSpPr>
          <p:nvPr>
            <p:ph type="title"/>
          </p:nvPr>
        </p:nvSpPr>
        <p:spPr>
          <a:solidFill>
            <a:schemeClr val="accent2">
              <a:lumMod val="20000"/>
              <a:lumOff val="80000"/>
            </a:schemeClr>
          </a:solidFill>
        </p:spPr>
        <p:txBody>
          <a:bodyPr/>
          <a:lstStyle/>
          <a:p>
            <a:pPr algn="ctr"/>
            <a:r>
              <a:rPr lang="en-IN" dirty="0"/>
              <a:t>Activation Function</a:t>
            </a:r>
          </a:p>
        </p:txBody>
      </p:sp>
      <p:sp>
        <p:nvSpPr>
          <p:cNvPr id="4" name="Content Placeholder 3">
            <a:extLst>
              <a:ext uri="{FF2B5EF4-FFF2-40B4-BE49-F238E27FC236}">
                <a16:creationId xmlns:a16="http://schemas.microsoft.com/office/drawing/2014/main" id="{440FD536-9A50-6708-FA5B-92F08B1758BE}"/>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Converts input into output </a:t>
            </a:r>
          </a:p>
          <a:p>
            <a:r>
              <a:rPr lang="en-US" dirty="0">
                <a:latin typeface="Times New Roman" panose="02020603050405020304" pitchFamily="18" charset="0"/>
                <a:cs typeface="Times New Roman" panose="02020603050405020304" pitchFamily="18" charset="0"/>
              </a:rPr>
              <a:t>Adds </a:t>
            </a:r>
            <a:r>
              <a:rPr lang="en-US" b="1" dirty="0">
                <a:latin typeface="Times New Roman" panose="02020603050405020304" pitchFamily="18" charset="0"/>
                <a:cs typeface="Times New Roman" panose="02020603050405020304" pitchFamily="18" charset="0"/>
              </a:rPr>
              <a:t>non-linearity</a:t>
            </a:r>
            <a:r>
              <a:rPr lang="en-US" dirty="0">
                <a:latin typeface="Times New Roman" panose="02020603050405020304" pitchFamily="18" charset="0"/>
                <a:cs typeface="Times New Roman" panose="02020603050405020304" pitchFamily="18" charset="0"/>
              </a:rPr>
              <a:t> (important for complex problems) </a:t>
            </a:r>
          </a:p>
          <a:p>
            <a:pPr marL="0" indent="0">
              <a:buNone/>
            </a:pPr>
            <a:r>
              <a:rPr lang="en-US" b="1" dirty="0">
                <a:latin typeface="Times New Roman" panose="02020603050405020304" pitchFamily="18" charset="0"/>
                <a:cs typeface="Times New Roman" panose="02020603050405020304" pitchFamily="18" charset="0"/>
              </a:rPr>
              <a:t>Key points:</a:t>
            </a:r>
          </a:p>
          <a:p>
            <a:r>
              <a:rPr lang="en-US" dirty="0">
                <a:latin typeface="Times New Roman" panose="02020603050405020304" pitchFamily="18" charset="0"/>
                <a:cs typeface="Times New Roman" panose="02020603050405020304" pitchFamily="18" charset="0"/>
              </a:rPr>
              <a:t>Output range: </a:t>
            </a:r>
          </a:p>
          <a:p>
            <a:pPr lvl="1"/>
            <a:r>
              <a:rPr lang="en-US" dirty="0">
                <a:latin typeface="Times New Roman" panose="02020603050405020304" pitchFamily="18" charset="0"/>
                <a:cs typeface="Times New Roman" panose="02020603050405020304" pitchFamily="18" charset="0"/>
              </a:rPr>
              <a:t>(0 to 1) or (-1 to 1) </a:t>
            </a:r>
          </a:p>
          <a:p>
            <a:r>
              <a:rPr lang="en-US" dirty="0">
                <a:latin typeface="Times New Roman" panose="02020603050405020304" pitchFamily="18" charset="0"/>
                <a:cs typeface="Times New Roman" panose="02020603050405020304" pitchFamily="18" charset="0"/>
              </a:rPr>
              <a:t>Linear → simple problems </a:t>
            </a:r>
          </a:p>
          <a:p>
            <a:r>
              <a:rPr lang="en-US" dirty="0">
                <a:latin typeface="Times New Roman" panose="02020603050405020304" pitchFamily="18" charset="0"/>
                <a:cs typeface="Times New Roman" panose="02020603050405020304" pitchFamily="18" charset="0"/>
              </a:rPr>
              <a:t>Non-linear → complex data (images, audio) </a:t>
            </a:r>
          </a:p>
          <a:p>
            <a:pPr marL="0" indent="0">
              <a:buNone/>
            </a:pPr>
            <a:r>
              <a:rPr lang="en-US" b="1" dirty="0">
                <a:latin typeface="Times New Roman" panose="02020603050405020304" pitchFamily="18" charset="0"/>
                <a:cs typeface="Times New Roman" panose="02020603050405020304" pitchFamily="18" charset="0"/>
              </a:rPr>
              <a:t>Conclusion:</a:t>
            </a:r>
            <a:r>
              <a:rPr lang="en-US" dirty="0">
                <a:latin typeface="Times New Roman" panose="02020603050405020304" pitchFamily="18" charset="0"/>
                <a:cs typeface="Times New Roman" panose="02020603050405020304" pitchFamily="18" charset="0"/>
              </a:rPr>
              <a:t> Without activation, ANN cannot solve real-world problems.</a:t>
            </a:r>
          </a:p>
          <a:p>
            <a:endParaRPr lang="en-IN" dirty="0"/>
          </a:p>
        </p:txBody>
      </p:sp>
    </p:spTree>
    <p:extLst>
      <p:ext uri="{BB962C8B-B14F-4D97-AF65-F5344CB8AC3E}">
        <p14:creationId xmlns:p14="http://schemas.microsoft.com/office/powerpoint/2010/main" val="26052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CD186-A690-4120-2165-32AC3C5ACBB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935575C-D96E-62E7-8312-C332EC01B21C}"/>
              </a:ext>
            </a:extLst>
          </p:cNvPr>
          <p:cNvPicPr>
            <a:picLocks noChangeAspect="1"/>
          </p:cNvPicPr>
          <p:nvPr/>
        </p:nvPicPr>
        <p:blipFill>
          <a:blip r:embed="rId2"/>
          <a:stretch>
            <a:fillRect/>
          </a:stretch>
        </p:blipFill>
        <p:spPr>
          <a:xfrm>
            <a:off x="741680" y="508547"/>
            <a:ext cx="10320272" cy="5661251"/>
          </a:xfrm>
          <a:prstGeom prst="rect">
            <a:avLst/>
          </a:prstGeom>
        </p:spPr>
      </p:pic>
    </p:spTree>
    <p:extLst>
      <p:ext uri="{BB962C8B-B14F-4D97-AF65-F5344CB8AC3E}">
        <p14:creationId xmlns:p14="http://schemas.microsoft.com/office/powerpoint/2010/main" val="1967246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B7B16-C269-FA09-63E1-E05F7F2C60A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ED7DBDA-23E1-5157-22E8-145ACCDEA287}"/>
              </a:ext>
            </a:extLst>
          </p:cNvPr>
          <p:cNvPicPr>
            <a:picLocks noChangeAspect="1"/>
          </p:cNvPicPr>
          <p:nvPr/>
        </p:nvPicPr>
        <p:blipFill>
          <a:blip r:embed="rId2"/>
          <a:stretch>
            <a:fillRect/>
          </a:stretch>
        </p:blipFill>
        <p:spPr>
          <a:xfrm>
            <a:off x="684177" y="412238"/>
            <a:ext cx="10877202" cy="6033523"/>
          </a:xfrm>
          <a:prstGeom prst="rect">
            <a:avLst/>
          </a:prstGeom>
        </p:spPr>
      </p:pic>
    </p:spTree>
    <p:extLst>
      <p:ext uri="{BB962C8B-B14F-4D97-AF65-F5344CB8AC3E}">
        <p14:creationId xmlns:p14="http://schemas.microsoft.com/office/powerpoint/2010/main" val="2243552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02F21-FB19-09C0-FEC1-E28FE92E500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003AB37-084C-4783-276D-3210EE405385}"/>
              </a:ext>
            </a:extLst>
          </p:cNvPr>
          <p:cNvPicPr>
            <a:picLocks noChangeAspect="1"/>
          </p:cNvPicPr>
          <p:nvPr/>
        </p:nvPicPr>
        <p:blipFill>
          <a:blip r:embed="rId2"/>
          <a:stretch>
            <a:fillRect/>
          </a:stretch>
        </p:blipFill>
        <p:spPr>
          <a:xfrm>
            <a:off x="657687" y="650240"/>
            <a:ext cx="10335682" cy="5250306"/>
          </a:xfrm>
          <a:prstGeom prst="rect">
            <a:avLst/>
          </a:prstGeom>
        </p:spPr>
      </p:pic>
    </p:spTree>
    <p:extLst>
      <p:ext uri="{BB962C8B-B14F-4D97-AF65-F5344CB8AC3E}">
        <p14:creationId xmlns:p14="http://schemas.microsoft.com/office/powerpoint/2010/main" val="2382739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07933-0861-2DB7-7A27-3F17610DDFEA}"/>
              </a:ext>
            </a:extLst>
          </p:cNvPr>
          <p:cNvSpPr>
            <a:spLocks noGrp="1"/>
          </p:cNvSpPr>
          <p:nvPr>
            <p:ph type="title"/>
          </p:nvPr>
        </p:nvSpPr>
        <p:spPr>
          <a:xfrm>
            <a:off x="340360" y="153192"/>
            <a:ext cx="10515600" cy="1325563"/>
          </a:xfrm>
          <a:solidFill>
            <a:schemeClr val="accent2">
              <a:lumMod val="20000"/>
              <a:lumOff val="80000"/>
            </a:schemeClr>
          </a:solidFill>
        </p:spPr>
        <p:txBody>
          <a:bodyPr/>
          <a:lstStyle/>
          <a:p>
            <a:pPr algn="ctr"/>
            <a:r>
              <a:rPr lang="en-US" dirty="0"/>
              <a:t>10.1 INTRODUCTION</a:t>
            </a:r>
            <a:endParaRPr lang="en-IN" dirty="0"/>
          </a:p>
        </p:txBody>
      </p:sp>
      <p:sp>
        <p:nvSpPr>
          <p:cNvPr id="3" name="Content Placeholder 2">
            <a:extLst>
              <a:ext uri="{FF2B5EF4-FFF2-40B4-BE49-F238E27FC236}">
                <a16:creationId xmlns:a16="http://schemas.microsoft.com/office/drawing/2014/main" id="{C67995D2-2FF0-B4C1-E60D-4B17DF7EE734}"/>
              </a:ext>
            </a:extLst>
          </p:cNvPr>
          <p:cNvSpPr>
            <a:spLocks noGrp="1"/>
          </p:cNvSpPr>
          <p:nvPr>
            <p:ph idx="1"/>
          </p:nvPr>
        </p:nvSpPr>
        <p:spPr>
          <a:xfrm>
            <a:off x="497840" y="1478755"/>
            <a:ext cx="11074400" cy="4841834"/>
          </a:xfrm>
        </p:spPr>
        <p:txBody>
          <a:bodyPr>
            <a:normAutofit fontScale="77500" lnSpcReduction="20000"/>
          </a:bodyPr>
          <a:lstStyle/>
          <a:p>
            <a:pPr marL="0" indent="0">
              <a:buNone/>
            </a:pPr>
            <a:r>
              <a:rPr lang="en-US" dirty="0"/>
              <a:t>Artificial Neural Networks (ANN) are inspired by the </a:t>
            </a:r>
            <a:r>
              <a:rPr lang="en-US" b="1" dirty="0"/>
              <a:t>human brain</a:t>
            </a:r>
            <a:r>
              <a:rPr lang="en-US" dirty="0"/>
              <a:t>.</a:t>
            </a:r>
          </a:p>
          <a:p>
            <a:pPr marL="0" indent="0">
              <a:buNone/>
            </a:pPr>
            <a:r>
              <a:rPr lang="en-US" dirty="0"/>
              <a:t> </a:t>
            </a:r>
            <a:r>
              <a:rPr lang="en-US" b="1" dirty="0"/>
              <a:t>Human brain:</a:t>
            </a:r>
          </a:p>
          <a:p>
            <a:r>
              <a:rPr lang="en-US" dirty="0"/>
              <a:t>Made of </a:t>
            </a:r>
            <a:r>
              <a:rPr lang="en-US" b="1" dirty="0"/>
              <a:t>neurons</a:t>
            </a:r>
            <a:r>
              <a:rPr lang="en-US" dirty="0"/>
              <a:t> </a:t>
            </a:r>
          </a:p>
          <a:p>
            <a:r>
              <a:rPr lang="en-US" dirty="0"/>
              <a:t>Learns from experience </a:t>
            </a:r>
          </a:p>
          <a:p>
            <a:r>
              <a:rPr lang="en-US" dirty="0"/>
              <a:t>Processes information </a:t>
            </a:r>
          </a:p>
          <a:p>
            <a:pPr marL="0" indent="0">
              <a:buNone/>
            </a:pPr>
            <a:r>
              <a:rPr lang="en-US" dirty="0"/>
              <a:t> </a:t>
            </a:r>
            <a:r>
              <a:rPr lang="en-US" b="1" dirty="0"/>
              <a:t>ANN:</a:t>
            </a:r>
          </a:p>
          <a:p>
            <a:r>
              <a:rPr lang="en-US" dirty="0"/>
              <a:t>Made of </a:t>
            </a:r>
            <a:r>
              <a:rPr lang="en-US" b="1" dirty="0"/>
              <a:t>artificial neurons (nodes)</a:t>
            </a:r>
            <a:r>
              <a:rPr lang="en-US" dirty="0"/>
              <a:t> </a:t>
            </a:r>
          </a:p>
          <a:p>
            <a:r>
              <a:rPr lang="en-US" dirty="0"/>
              <a:t>Learns from data </a:t>
            </a:r>
          </a:p>
          <a:p>
            <a:r>
              <a:rPr lang="en-US" dirty="0"/>
              <a:t>Used in AI applications </a:t>
            </a:r>
          </a:p>
          <a:p>
            <a:pPr marL="0" indent="0">
              <a:buNone/>
            </a:pPr>
            <a:r>
              <a:rPr lang="en-US" dirty="0"/>
              <a:t> </a:t>
            </a:r>
            <a:r>
              <a:rPr lang="en-US" b="1" dirty="0"/>
              <a:t>Example:</a:t>
            </a:r>
            <a:endParaRPr lang="en-US" dirty="0"/>
          </a:p>
          <a:p>
            <a:r>
              <a:rPr lang="en-US" dirty="0"/>
              <a:t>Face recognition in mobile phones </a:t>
            </a:r>
          </a:p>
          <a:p>
            <a:r>
              <a:rPr lang="en-US" dirty="0"/>
              <a:t>Google voice assistant understanding speech</a:t>
            </a:r>
          </a:p>
          <a:p>
            <a:pPr marL="0" indent="0" algn="ctr">
              <a:buNone/>
            </a:pPr>
            <a:r>
              <a:rPr lang="en-US" b="1" i="1" u="sng" dirty="0"/>
              <a:t>ANN tries to mimic how humans think and learn</a:t>
            </a:r>
          </a:p>
        </p:txBody>
      </p:sp>
    </p:spTree>
    <p:extLst>
      <p:ext uri="{BB962C8B-B14F-4D97-AF65-F5344CB8AC3E}">
        <p14:creationId xmlns:p14="http://schemas.microsoft.com/office/powerpoint/2010/main" val="843977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3B825-CBE4-AA8F-020F-698FFD0B30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AD54412-6CF2-7F7F-CE54-8B32852048DF}"/>
              </a:ext>
            </a:extLst>
          </p:cNvPr>
          <p:cNvSpPr>
            <a:spLocks noGrp="1"/>
          </p:cNvSpPr>
          <p:nvPr>
            <p:ph type="title"/>
          </p:nvPr>
        </p:nvSpPr>
        <p:spPr>
          <a:solidFill>
            <a:schemeClr val="accent2">
              <a:lumMod val="20000"/>
              <a:lumOff val="80000"/>
            </a:schemeClr>
          </a:solidFill>
        </p:spPr>
        <p:txBody>
          <a:bodyPr/>
          <a:lstStyle/>
          <a:p>
            <a:pPr algn="ctr"/>
            <a:r>
              <a:rPr lang="en-IN" dirty="0"/>
              <a:t>SUMMARY</a:t>
            </a:r>
          </a:p>
        </p:txBody>
      </p:sp>
      <p:graphicFrame>
        <p:nvGraphicFramePr>
          <p:cNvPr id="2" name="Content Placeholder 1">
            <a:extLst>
              <a:ext uri="{FF2B5EF4-FFF2-40B4-BE49-F238E27FC236}">
                <a16:creationId xmlns:a16="http://schemas.microsoft.com/office/drawing/2014/main" id="{E6842907-B1A8-3F9B-A662-0C56D6C7CE15}"/>
              </a:ext>
            </a:extLst>
          </p:cNvPr>
          <p:cNvGraphicFramePr>
            <a:graphicFrameLocks noGrp="1"/>
          </p:cNvGraphicFramePr>
          <p:nvPr>
            <p:ph idx="1"/>
            <p:extLst>
              <p:ext uri="{D42A27DB-BD31-4B8C-83A1-F6EECF244321}">
                <p14:modId xmlns:p14="http://schemas.microsoft.com/office/powerpoint/2010/main" val="479181458"/>
              </p:ext>
            </p:extLst>
          </p:nvPr>
        </p:nvGraphicFramePr>
        <p:xfrm>
          <a:off x="1812758" y="2229853"/>
          <a:ext cx="8534401" cy="3834061"/>
        </p:xfrm>
        <a:graphic>
          <a:graphicData uri="http://schemas.openxmlformats.org/drawingml/2006/table">
            <a:tbl>
              <a:tblPr/>
              <a:tblGrid>
                <a:gridCol w="2908969">
                  <a:extLst>
                    <a:ext uri="{9D8B030D-6E8A-4147-A177-3AD203B41FA5}">
                      <a16:colId xmlns:a16="http://schemas.microsoft.com/office/drawing/2014/main" val="3805278718"/>
                    </a:ext>
                  </a:extLst>
                </a:gridCol>
                <a:gridCol w="2812716">
                  <a:extLst>
                    <a:ext uri="{9D8B030D-6E8A-4147-A177-3AD203B41FA5}">
                      <a16:colId xmlns:a16="http://schemas.microsoft.com/office/drawing/2014/main" val="212933594"/>
                    </a:ext>
                  </a:extLst>
                </a:gridCol>
                <a:gridCol w="2812716">
                  <a:extLst>
                    <a:ext uri="{9D8B030D-6E8A-4147-A177-3AD203B41FA5}">
                      <a16:colId xmlns:a16="http://schemas.microsoft.com/office/drawing/2014/main" val="284767632"/>
                    </a:ext>
                  </a:extLst>
                </a:gridCol>
              </a:tblGrid>
              <a:tr h="547723">
                <a:tc>
                  <a:txBody>
                    <a:bodyPr/>
                    <a:lstStyle/>
                    <a:p>
                      <a:pPr>
                        <a:buNone/>
                      </a:pPr>
                      <a:r>
                        <a:rPr lang="en-IN" b="1" dirty="0">
                          <a:latin typeface="Times New Roman" panose="02020603050405020304" pitchFamily="18" charset="0"/>
                          <a:cs typeface="Times New Roman" panose="02020603050405020304" pitchFamily="18" charset="0"/>
                        </a:rPr>
                        <a:t>Function</a:t>
                      </a:r>
                    </a:p>
                  </a:txBody>
                  <a:tcPr anchor="ctr">
                    <a:lnL>
                      <a:noFill/>
                    </a:lnL>
                    <a:lnR>
                      <a:noFill/>
                    </a:lnR>
                    <a:lnT>
                      <a:noFill/>
                    </a:lnT>
                    <a:lnB>
                      <a:noFill/>
                    </a:lnB>
                    <a:solidFill>
                      <a:srgbClr val="FFFF00"/>
                    </a:solidFill>
                  </a:tcPr>
                </a:tc>
                <a:tc>
                  <a:txBody>
                    <a:bodyPr/>
                    <a:lstStyle/>
                    <a:p>
                      <a:pPr>
                        <a:buNone/>
                      </a:pPr>
                      <a:r>
                        <a:rPr lang="en-IN" b="1" dirty="0">
                          <a:latin typeface="Times New Roman" panose="02020603050405020304" pitchFamily="18" charset="0"/>
                          <a:cs typeface="Times New Roman" panose="02020603050405020304" pitchFamily="18" charset="0"/>
                        </a:rPr>
                        <a:t>Output Range</a:t>
                      </a:r>
                    </a:p>
                  </a:txBody>
                  <a:tcPr anchor="ctr">
                    <a:lnL>
                      <a:noFill/>
                    </a:lnL>
                    <a:lnR>
                      <a:noFill/>
                    </a:lnR>
                    <a:lnT>
                      <a:noFill/>
                    </a:lnT>
                    <a:lnB>
                      <a:noFill/>
                    </a:lnB>
                    <a:solidFill>
                      <a:srgbClr val="FFFF00"/>
                    </a:solidFill>
                  </a:tcPr>
                </a:tc>
                <a:tc>
                  <a:txBody>
                    <a:bodyPr/>
                    <a:lstStyle/>
                    <a:p>
                      <a:pPr>
                        <a:buNone/>
                      </a:pPr>
                      <a:r>
                        <a:rPr lang="en-IN" b="1" dirty="0">
                          <a:latin typeface="Times New Roman" panose="02020603050405020304" pitchFamily="18" charset="0"/>
                          <a:cs typeface="Times New Roman" panose="02020603050405020304" pitchFamily="18" charset="0"/>
                        </a:rPr>
                        <a:t>Use</a:t>
                      </a:r>
                    </a:p>
                  </a:txBody>
                  <a:tcPr anchor="ctr">
                    <a:lnL>
                      <a:noFill/>
                    </a:lnL>
                    <a:lnR>
                      <a:noFill/>
                    </a:lnR>
                    <a:lnT>
                      <a:noFill/>
                    </a:lnT>
                    <a:lnB>
                      <a:noFill/>
                    </a:lnB>
                    <a:solidFill>
                      <a:srgbClr val="FFFF00"/>
                    </a:solidFill>
                  </a:tcPr>
                </a:tc>
                <a:extLst>
                  <a:ext uri="{0D108BD9-81ED-4DB2-BD59-A6C34878D82A}">
                    <a16:rowId xmlns:a16="http://schemas.microsoft.com/office/drawing/2014/main" val="2502240893"/>
                  </a:ext>
                </a:extLst>
              </a:tr>
              <a:tr h="547723">
                <a:tc>
                  <a:txBody>
                    <a:bodyPr/>
                    <a:lstStyle/>
                    <a:p>
                      <a:pPr>
                        <a:buNone/>
                      </a:pPr>
                      <a:r>
                        <a:rPr lang="en-IN" b="1" dirty="0">
                          <a:latin typeface="Times New Roman" panose="02020603050405020304" pitchFamily="18" charset="0"/>
                          <a:cs typeface="Times New Roman" panose="02020603050405020304" pitchFamily="18" charset="0"/>
                        </a:rPr>
                        <a:t>Linear</a:t>
                      </a:r>
                    </a:p>
                  </a:txBody>
                  <a:tcPr anchor="ctr">
                    <a:lnL>
                      <a:noFill/>
                    </a:lnL>
                    <a:lnR>
                      <a:noFill/>
                    </a:lnR>
                    <a:lnT>
                      <a:noFill/>
                    </a:lnT>
                    <a:lnB>
                      <a:noFill/>
                    </a:lnB>
                    <a:solidFill>
                      <a:schemeClr val="accent3">
                        <a:lumMod val="20000"/>
                        <a:lumOff val="80000"/>
                      </a:schemeClr>
                    </a:solidFill>
                  </a:tcPr>
                </a:tc>
                <a:tc>
                  <a:txBody>
                    <a:bodyPr/>
                    <a:lstStyle/>
                    <a:p>
                      <a:pPr>
                        <a:buNone/>
                      </a:pPr>
                      <a:r>
                        <a:rPr lang="en-IN" b="1" dirty="0">
                          <a:latin typeface="Times New Roman" panose="02020603050405020304" pitchFamily="18" charset="0"/>
                          <a:cs typeface="Times New Roman" panose="02020603050405020304" pitchFamily="18" charset="0"/>
                        </a:rPr>
                        <a:t>(-∞, +∞)</a:t>
                      </a:r>
                    </a:p>
                  </a:txBody>
                  <a:tcPr anchor="ctr">
                    <a:lnL>
                      <a:noFill/>
                    </a:lnL>
                    <a:lnR>
                      <a:noFill/>
                    </a:lnR>
                    <a:lnT>
                      <a:noFill/>
                    </a:lnT>
                    <a:lnB>
                      <a:noFill/>
                    </a:lnB>
                    <a:solidFill>
                      <a:schemeClr val="accent3">
                        <a:lumMod val="20000"/>
                        <a:lumOff val="80000"/>
                      </a:schemeClr>
                    </a:solidFill>
                  </a:tcPr>
                </a:tc>
                <a:tc>
                  <a:txBody>
                    <a:bodyPr/>
                    <a:lstStyle/>
                    <a:p>
                      <a:pPr>
                        <a:buNone/>
                      </a:pPr>
                      <a:r>
                        <a:rPr lang="en-IN" b="1" dirty="0">
                          <a:latin typeface="Times New Roman" panose="02020603050405020304" pitchFamily="18" charset="0"/>
                          <a:cs typeface="Times New Roman" panose="02020603050405020304" pitchFamily="18" charset="0"/>
                        </a:rPr>
                        <a:t>Simple models</a:t>
                      </a:r>
                    </a:p>
                  </a:txBody>
                  <a:tcPr anchor="ctr">
                    <a:lnL>
                      <a:noFill/>
                    </a:lnL>
                    <a:lnR>
                      <a:noFill/>
                    </a:lnR>
                    <a:lnT>
                      <a:noFill/>
                    </a:lnT>
                    <a:lnB>
                      <a:noFill/>
                    </a:lnB>
                    <a:solidFill>
                      <a:schemeClr val="accent3">
                        <a:lumMod val="20000"/>
                        <a:lumOff val="80000"/>
                      </a:schemeClr>
                    </a:solidFill>
                  </a:tcPr>
                </a:tc>
                <a:extLst>
                  <a:ext uri="{0D108BD9-81ED-4DB2-BD59-A6C34878D82A}">
                    <a16:rowId xmlns:a16="http://schemas.microsoft.com/office/drawing/2014/main" val="3428131336"/>
                  </a:ext>
                </a:extLst>
              </a:tr>
              <a:tr h="547723">
                <a:tc>
                  <a:txBody>
                    <a:bodyPr/>
                    <a:lstStyle/>
                    <a:p>
                      <a:pPr>
                        <a:buNone/>
                      </a:pPr>
                      <a:r>
                        <a:rPr lang="en-IN" b="1" dirty="0">
                          <a:latin typeface="Times New Roman" panose="02020603050405020304" pitchFamily="18" charset="0"/>
                          <a:cs typeface="Times New Roman" panose="02020603050405020304" pitchFamily="18" charset="0"/>
                        </a:rPr>
                        <a:t>Step</a:t>
                      </a:r>
                    </a:p>
                  </a:txBody>
                  <a:tcPr anchor="ctr">
                    <a:lnL>
                      <a:noFill/>
                    </a:lnL>
                    <a:lnR>
                      <a:noFill/>
                    </a:lnR>
                    <a:lnT>
                      <a:noFill/>
                    </a:lnT>
                    <a:lnB>
                      <a:noFill/>
                    </a:lnB>
                    <a:solidFill>
                      <a:schemeClr val="accent5">
                        <a:lumMod val="20000"/>
                        <a:lumOff val="80000"/>
                      </a:schemeClr>
                    </a:solidFill>
                  </a:tcPr>
                </a:tc>
                <a:tc>
                  <a:txBody>
                    <a:bodyPr/>
                    <a:lstStyle/>
                    <a:p>
                      <a:pPr>
                        <a:buNone/>
                      </a:pPr>
                      <a:r>
                        <a:rPr lang="en-IN" b="1" dirty="0">
                          <a:latin typeface="Times New Roman" panose="02020603050405020304" pitchFamily="18" charset="0"/>
                          <a:cs typeface="Times New Roman" panose="02020603050405020304" pitchFamily="18" charset="0"/>
                        </a:rPr>
                        <a:t>0 or 1</a:t>
                      </a:r>
                    </a:p>
                  </a:txBody>
                  <a:tcPr anchor="ctr">
                    <a:lnL>
                      <a:noFill/>
                    </a:lnL>
                    <a:lnR>
                      <a:noFill/>
                    </a:lnR>
                    <a:lnT>
                      <a:noFill/>
                    </a:lnT>
                    <a:lnB>
                      <a:noFill/>
                    </a:lnB>
                    <a:solidFill>
                      <a:schemeClr val="accent5">
                        <a:lumMod val="20000"/>
                        <a:lumOff val="80000"/>
                      </a:schemeClr>
                    </a:solidFill>
                  </a:tcPr>
                </a:tc>
                <a:tc>
                  <a:txBody>
                    <a:bodyPr/>
                    <a:lstStyle/>
                    <a:p>
                      <a:pPr>
                        <a:buNone/>
                      </a:pPr>
                      <a:r>
                        <a:rPr lang="en-IN" b="1" dirty="0">
                          <a:latin typeface="Times New Roman" panose="02020603050405020304" pitchFamily="18" charset="0"/>
                          <a:cs typeface="Times New Roman" panose="02020603050405020304" pitchFamily="18" charset="0"/>
                        </a:rPr>
                        <a:t>Basic classification</a:t>
                      </a:r>
                    </a:p>
                  </a:txBody>
                  <a:tcPr anchor="ctr">
                    <a:lnL>
                      <a:noFill/>
                    </a:lnL>
                    <a:lnR>
                      <a:noFill/>
                    </a:lnR>
                    <a:lnT>
                      <a:noFill/>
                    </a:lnT>
                    <a:lnB>
                      <a:noFill/>
                    </a:lnB>
                    <a:solidFill>
                      <a:schemeClr val="accent5">
                        <a:lumMod val="20000"/>
                        <a:lumOff val="80000"/>
                      </a:schemeClr>
                    </a:solidFill>
                  </a:tcPr>
                </a:tc>
                <a:extLst>
                  <a:ext uri="{0D108BD9-81ED-4DB2-BD59-A6C34878D82A}">
                    <a16:rowId xmlns:a16="http://schemas.microsoft.com/office/drawing/2014/main" val="271357816"/>
                  </a:ext>
                </a:extLst>
              </a:tr>
              <a:tr h="547723">
                <a:tc>
                  <a:txBody>
                    <a:bodyPr/>
                    <a:lstStyle/>
                    <a:p>
                      <a:pPr>
                        <a:buNone/>
                      </a:pPr>
                      <a:r>
                        <a:rPr lang="en-IN" b="1" dirty="0">
                          <a:latin typeface="Times New Roman" panose="02020603050405020304" pitchFamily="18" charset="0"/>
                          <a:cs typeface="Times New Roman" panose="02020603050405020304" pitchFamily="18" charset="0"/>
                        </a:rPr>
                        <a:t>Sigmoid</a:t>
                      </a:r>
                    </a:p>
                  </a:txBody>
                  <a:tcPr anchor="ctr">
                    <a:lnL>
                      <a:noFill/>
                    </a:lnL>
                    <a:lnR>
                      <a:noFill/>
                    </a:lnR>
                    <a:lnT>
                      <a:noFill/>
                    </a:lnT>
                    <a:lnB>
                      <a:noFill/>
                    </a:lnB>
                    <a:solidFill>
                      <a:schemeClr val="bg2">
                        <a:lumMod val="90000"/>
                      </a:schemeClr>
                    </a:solidFill>
                  </a:tcPr>
                </a:tc>
                <a:tc>
                  <a:txBody>
                    <a:bodyPr/>
                    <a:lstStyle/>
                    <a:p>
                      <a:pPr>
                        <a:buNone/>
                      </a:pPr>
                      <a:r>
                        <a:rPr lang="en-IN" b="1" dirty="0">
                          <a:latin typeface="Times New Roman" panose="02020603050405020304" pitchFamily="18" charset="0"/>
                          <a:cs typeface="Times New Roman" panose="02020603050405020304" pitchFamily="18" charset="0"/>
                        </a:rPr>
                        <a:t>(0,1)</a:t>
                      </a:r>
                    </a:p>
                  </a:txBody>
                  <a:tcPr anchor="ctr">
                    <a:lnL>
                      <a:noFill/>
                    </a:lnL>
                    <a:lnR>
                      <a:noFill/>
                    </a:lnR>
                    <a:lnT>
                      <a:noFill/>
                    </a:lnT>
                    <a:lnB>
                      <a:noFill/>
                    </a:lnB>
                    <a:solidFill>
                      <a:schemeClr val="bg2">
                        <a:lumMod val="90000"/>
                      </a:schemeClr>
                    </a:solidFill>
                  </a:tcPr>
                </a:tc>
                <a:tc>
                  <a:txBody>
                    <a:bodyPr/>
                    <a:lstStyle/>
                    <a:p>
                      <a:pPr>
                        <a:buNone/>
                      </a:pPr>
                      <a:r>
                        <a:rPr lang="en-IN" b="1" dirty="0">
                          <a:latin typeface="Times New Roman" panose="02020603050405020304" pitchFamily="18" charset="0"/>
                          <a:cs typeface="Times New Roman" panose="02020603050405020304" pitchFamily="18" charset="0"/>
                        </a:rPr>
                        <a:t>Probability</a:t>
                      </a:r>
                    </a:p>
                  </a:txBody>
                  <a:tcPr anchor="ctr">
                    <a:lnL>
                      <a:noFill/>
                    </a:lnL>
                    <a:lnR>
                      <a:noFill/>
                    </a:lnR>
                    <a:lnT>
                      <a:noFill/>
                    </a:lnT>
                    <a:lnB>
                      <a:noFill/>
                    </a:lnB>
                    <a:solidFill>
                      <a:schemeClr val="bg2">
                        <a:lumMod val="90000"/>
                      </a:schemeClr>
                    </a:solidFill>
                  </a:tcPr>
                </a:tc>
                <a:extLst>
                  <a:ext uri="{0D108BD9-81ED-4DB2-BD59-A6C34878D82A}">
                    <a16:rowId xmlns:a16="http://schemas.microsoft.com/office/drawing/2014/main" val="811867882"/>
                  </a:ext>
                </a:extLst>
              </a:tr>
              <a:tr h="547723">
                <a:tc>
                  <a:txBody>
                    <a:bodyPr/>
                    <a:lstStyle/>
                    <a:p>
                      <a:pPr>
                        <a:buNone/>
                      </a:pPr>
                      <a:r>
                        <a:rPr lang="en-IN" b="1" dirty="0">
                          <a:latin typeface="Times New Roman" panose="02020603050405020304" pitchFamily="18" charset="0"/>
                          <a:cs typeface="Times New Roman" panose="02020603050405020304" pitchFamily="18" charset="0"/>
                        </a:rPr>
                        <a:t>Tanh</a:t>
                      </a:r>
                    </a:p>
                  </a:txBody>
                  <a:tcPr anchor="ctr">
                    <a:lnL>
                      <a:noFill/>
                    </a:lnL>
                    <a:lnR>
                      <a:noFill/>
                    </a:lnR>
                    <a:lnT>
                      <a:noFill/>
                    </a:lnT>
                    <a:lnB>
                      <a:noFill/>
                    </a:lnB>
                    <a:solidFill>
                      <a:schemeClr val="accent2">
                        <a:lumMod val="40000"/>
                        <a:lumOff val="60000"/>
                      </a:schemeClr>
                    </a:solidFill>
                  </a:tcPr>
                </a:tc>
                <a:tc>
                  <a:txBody>
                    <a:bodyPr/>
                    <a:lstStyle/>
                    <a:p>
                      <a:pPr>
                        <a:buNone/>
                      </a:pPr>
                      <a:r>
                        <a:rPr lang="en-IN" b="1" dirty="0">
                          <a:latin typeface="Times New Roman" panose="02020603050405020304" pitchFamily="18" charset="0"/>
                          <a:cs typeface="Times New Roman" panose="02020603050405020304" pitchFamily="18" charset="0"/>
                        </a:rPr>
                        <a:t>(-1,1)</a:t>
                      </a:r>
                    </a:p>
                  </a:txBody>
                  <a:tcPr anchor="ctr">
                    <a:lnL>
                      <a:noFill/>
                    </a:lnL>
                    <a:lnR>
                      <a:noFill/>
                    </a:lnR>
                    <a:lnT>
                      <a:noFill/>
                    </a:lnT>
                    <a:lnB>
                      <a:noFill/>
                    </a:lnB>
                    <a:solidFill>
                      <a:schemeClr val="accent2">
                        <a:lumMod val="40000"/>
                        <a:lumOff val="60000"/>
                      </a:schemeClr>
                    </a:solidFill>
                  </a:tcPr>
                </a:tc>
                <a:tc>
                  <a:txBody>
                    <a:bodyPr/>
                    <a:lstStyle/>
                    <a:p>
                      <a:pPr>
                        <a:buNone/>
                      </a:pPr>
                      <a:r>
                        <a:rPr lang="en-IN" b="1" dirty="0">
                          <a:latin typeface="Times New Roman" panose="02020603050405020304" pitchFamily="18" charset="0"/>
                          <a:cs typeface="Times New Roman" panose="02020603050405020304" pitchFamily="18" charset="0"/>
                        </a:rPr>
                        <a:t>Better learning</a:t>
                      </a:r>
                    </a:p>
                  </a:txBody>
                  <a:tcPr anchor="ctr">
                    <a:lnL>
                      <a:noFill/>
                    </a:lnL>
                    <a:lnR>
                      <a:noFill/>
                    </a:lnR>
                    <a:lnT>
                      <a:noFill/>
                    </a:lnT>
                    <a:lnB>
                      <a:noFill/>
                    </a:lnB>
                    <a:solidFill>
                      <a:schemeClr val="accent2">
                        <a:lumMod val="40000"/>
                        <a:lumOff val="60000"/>
                      </a:schemeClr>
                    </a:solidFill>
                  </a:tcPr>
                </a:tc>
                <a:extLst>
                  <a:ext uri="{0D108BD9-81ED-4DB2-BD59-A6C34878D82A}">
                    <a16:rowId xmlns:a16="http://schemas.microsoft.com/office/drawing/2014/main" val="841203319"/>
                  </a:ext>
                </a:extLst>
              </a:tr>
              <a:tr h="547723">
                <a:tc>
                  <a:txBody>
                    <a:bodyPr/>
                    <a:lstStyle/>
                    <a:p>
                      <a:pPr>
                        <a:buNone/>
                      </a:pPr>
                      <a:r>
                        <a:rPr lang="en-IN" b="1" dirty="0" err="1">
                          <a:latin typeface="Times New Roman" panose="02020603050405020304" pitchFamily="18" charset="0"/>
                          <a:cs typeface="Times New Roman" panose="02020603050405020304" pitchFamily="18" charset="0"/>
                        </a:rPr>
                        <a:t>ReLU</a:t>
                      </a:r>
                      <a:endParaRPr lang="en-IN" b="1" dirty="0">
                        <a:latin typeface="Times New Roman" panose="02020603050405020304" pitchFamily="18" charset="0"/>
                        <a:cs typeface="Times New Roman" panose="02020603050405020304" pitchFamily="18" charset="0"/>
                      </a:endParaRPr>
                    </a:p>
                  </a:txBody>
                  <a:tcPr anchor="ctr">
                    <a:lnL>
                      <a:noFill/>
                    </a:lnL>
                    <a:lnR>
                      <a:noFill/>
                    </a:lnR>
                    <a:lnT>
                      <a:noFill/>
                    </a:lnT>
                    <a:lnB>
                      <a:noFill/>
                    </a:lnB>
                    <a:solidFill>
                      <a:schemeClr val="tx2">
                        <a:lumMod val="10000"/>
                        <a:lumOff val="90000"/>
                      </a:schemeClr>
                    </a:solidFill>
                  </a:tcPr>
                </a:tc>
                <a:tc>
                  <a:txBody>
                    <a:bodyPr/>
                    <a:lstStyle/>
                    <a:p>
                      <a:pPr>
                        <a:buNone/>
                      </a:pPr>
                      <a:r>
                        <a:rPr lang="en-IN" b="1" dirty="0">
                          <a:latin typeface="Times New Roman" panose="02020603050405020304" pitchFamily="18" charset="0"/>
                          <a:cs typeface="Times New Roman" panose="02020603050405020304" pitchFamily="18" charset="0"/>
                        </a:rPr>
                        <a:t>[0, ∞)</a:t>
                      </a:r>
                    </a:p>
                  </a:txBody>
                  <a:tcPr anchor="ctr">
                    <a:lnL>
                      <a:noFill/>
                    </a:lnL>
                    <a:lnR>
                      <a:noFill/>
                    </a:lnR>
                    <a:lnT>
                      <a:noFill/>
                    </a:lnT>
                    <a:lnB>
                      <a:noFill/>
                    </a:lnB>
                    <a:solidFill>
                      <a:schemeClr val="tx2">
                        <a:lumMod val="10000"/>
                        <a:lumOff val="90000"/>
                      </a:schemeClr>
                    </a:solidFill>
                  </a:tcPr>
                </a:tc>
                <a:tc>
                  <a:txBody>
                    <a:bodyPr/>
                    <a:lstStyle/>
                    <a:p>
                      <a:pPr>
                        <a:buNone/>
                      </a:pPr>
                      <a:r>
                        <a:rPr lang="en-IN" b="1" dirty="0">
                          <a:latin typeface="Times New Roman" panose="02020603050405020304" pitchFamily="18" charset="0"/>
                          <a:cs typeface="Times New Roman" panose="02020603050405020304" pitchFamily="18" charset="0"/>
                        </a:rPr>
                        <a:t>Deep learning</a:t>
                      </a:r>
                    </a:p>
                  </a:txBody>
                  <a:tcPr anchor="ctr">
                    <a:lnL>
                      <a:noFill/>
                    </a:lnL>
                    <a:lnR>
                      <a:noFill/>
                    </a:lnR>
                    <a:lnT>
                      <a:noFill/>
                    </a:lnT>
                    <a:lnB>
                      <a:noFill/>
                    </a:lnB>
                    <a:solidFill>
                      <a:schemeClr val="tx2">
                        <a:lumMod val="10000"/>
                        <a:lumOff val="90000"/>
                      </a:schemeClr>
                    </a:solidFill>
                  </a:tcPr>
                </a:tc>
                <a:extLst>
                  <a:ext uri="{0D108BD9-81ED-4DB2-BD59-A6C34878D82A}">
                    <a16:rowId xmlns:a16="http://schemas.microsoft.com/office/drawing/2014/main" val="2201435179"/>
                  </a:ext>
                </a:extLst>
              </a:tr>
              <a:tr h="547723">
                <a:tc>
                  <a:txBody>
                    <a:bodyPr/>
                    <a:lstStyle/>
                    <a:p>
                      <a:pPr>
                        <a:buNone/>
                      </a:pPr>
                      <a:r>
                        <a:rPr lang="en-IN" b="1" dirty="0">
                          <a:latin typeface="Times New Roman" panose="02020603050405020304" pitchFamily="18" charset="0"/>
                          <a:cs typeface="Times New Roman" panose="02020603050405020304" pitchFamily="18" charset="0"/>
                        </a:rPr>
                        <a:t>Leaky </a:t>
                      </a:r>
                      <a:r>
                        <a:rPr lang="en-IN" b="1" dirty="0" err="1">
                          <a:latin typeface="Times New Roman" panose="02020603050405020304" pitchFamily="18" charset="0"/>
                          <a:cs typeface="Times New Roman" panose="02020603050405020304" pitchFamily="18" charset="0"/>
                        </a:rPr>
                        <a:t>ReLU</a:t>
                      </a:r>
                      <a:endParaRPr lang="en-IN" b="1" dirty="0">
                        <a:latin typeface="Times New Roman" panose="02020603050405020304" pitchFamily="18" charset="0"/>
                        <a:cs typeface="Times New Roman" panose="02020603050405020304" pitchFamily="18" charset="0"/>
                      </a:endParaRPr>
                    </a:p>
                  </a:txBody>
                  <a:tcPr anchor="ctr">
                    <a:lnL>
                      <a:noFill/>
                    </a:lnL>
                    <a:lnR>
                      <a:noFill/>
                    </a:lnR>
                    <a:lnT>
                      <a:noFill/>
                    </a:lnT>
                    <a:lnB>
                      <a:noFill/>
                    </a:lnB>
                    <a:solidFill>
                      <a:schemeClr val="accent6">
                        <a:lumMod val="40000"/>
                        <a:lumOff val="60000"/>
                      </a:schemeClr>
                    </a:solidFill>
                  </a:tcPr>
                </a:tc>
                <a:tc>
                  <a:txBody>
                    <a:bodyPr/>
                    <a:lstStyle/>
                    <a:p>
                      <a:pPr>
                        <a:buNone/>
                      </a:pPr>
                      <a:r>
                        <a:rPr lang="en-IN" b="1" dirty="0">
                          <a:latin typeface="Times New Roman" panose="02020603050405020304" pitchFamily="18" charset="0"/>
                          <a:cs typeface="Times New Roman" panose="02020603050405020304" pitchFamily="18" charset="0"/>
                        </a:rPr>
                        <a:t>(-∞, ∞)</a:t>
                      </a:r>
                    </a:p>
                  </a:txBody>
                  <a:tcPr anchor="ctr">
                    <a:lnL>
                      <a:noFill/>
                    </a:lnL>
                    <a:lnR>
                      <a:noFill/>
                    </a:lnR>
                    <a:lnT>
                      <a:noFill/>
                    </a:lnT>
                    <a:lnB>
                      <a:noFill/>
                    </a:lnB>
                    <a:solidFill>
                      <a:schemeClr val="accent6">
                        <a:lumMod val="40000"/>
                        <a:lumOff val="60000"/>
                      </a:schemeClr>
                    </a:solidFill>
                  </a:tcPr>
                </a:tc>
                <a:tc>
                  <a:txBody>
                    <a:bodyPr/>
                    <a:lstStyle/>
                    <a:p>
                      <a:pPr>
                        <a:buNone/>
                      </a:pPr>
                      <a:r>
                        <a:rPr lang="en-IN" b="1" dirty="0">
                          <a:latin typeface="Times New Roman" panose="02020603050405020304" pitchFamily="18" charset="0"/>
                          <a:cs typeface="Times New Roman" panose="02020603050405020304" pitchFamily="18" charset="0"/>
                        </a:rPr>
                        <a:t>Improved </a:t>
                      </a:r>
                      <a:r>
                        <a:rPr lang="en-IN" b="1" dirty="0" err="1">
                          <a:latin typeface="Times New Roman" panose="02020603050405020304" pitchFamily="18" charset="0"/>
                          <a:cs typeface="Times New Roman" panose="02020603050405020304" pitchFamily="18" charset="0"/>
                        </a:rPr>
                        <a:t>ReLU</a:t>
                      </a:r>
                      <a:endParaRPr lang="en-IN" b="1" dirty="0">
                        <a:latin typeface="Times New Roman" panose="02020603050405020304" pitchFamily="18" charset="0"/>
                        <a:cs typeface="Times New Roman" panose="02020603050405020304" pitchFamily="18" charset="0"/>
                      </a:endParaRPr>
                    </a:p>
                  </a:txBody>
                  <a:tcPr anchor="ctr">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364172488"/>
                  </a:ext>
                </a:extLst>
              </a:tr>
            </a:tbl>
          </a:graphicData>
        </a:graphic>
      </p:graphicFrame>
    </p:spTree>
    <p:extLst>
      <p:ext uri="{BB962C8B-B14F-4D97-AF65-F5344CB8AC3E}">
        <p14:creationId xmlns:p14="http://schemas.microsoft.com/office/powerpoint/2010/main" val="1351607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05FFC-EE48-44BD-725E-69477FB55E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B9839D4-891A-2D8E-DF7D-D3018C0A862E}"/>
              </a:ext>
            </a:extLst>
          </p:cNvPr>
          <p:cNvSpPr>
            <a:spLocks noGrp="1"/>
          </p:cNvSpPr>
          <p:nvPr>
            <p:ph type="title"/>
          </p:nvPr>
        </p:nvSpPr>
        <p:spPr>
          <a:solidFill>
            <a:schemeClr val="accent2">
              <a:lumMod val="20000"/>
              <a:lumOff val="80000"/>
            </a:schemeClr>
          </a:solidFill>
        </p:spPr>
        <p:txBody>
          <a:bodyPr/>
          <a:lstStyle/>
          <a:p>
            <a:pPr algn="ctr"/>
            <a:r>
              <a:rPr lang="en-IN" dirty="0"/>
              <a:t>10.3.3 ARTIFICIAL NEURAL NETWORK STRUCTURE</a:t>
            </a:r>
          </a:p>
        </p:txBody>
      </p:sp>
      <p:sp>
        <p:nvSpPr>
          <p:cNvPr id="4" name="Content Placeholder 3">
            <a:extLst>
              <a:ext uri="{FF2B5EF4-FFF2-40B4-BE49-F238E27FC236}">
                <a16:creationId xmlns:a16="http://schemas.microsoft.com/office/drawing/2014/main" id="{BF07A771-5B23-E1CF-EB0D-2D61E3A88B1A}"/>
              </a:ext>
            </a:extLst>
          </p:cNvPr>
          <p:cNvSpPr>
            <a:spLocks noGrp="1"/>
          </p:cNvSpPr>
          <p:nvPr>
            <p:ph idx="1"/>
          </p:nvPr>
        </p:nvSpPr>
        <p:spPr>
          <a:xfrm>
            <a:off x="838200" y="1825625"/>
            <a:ext cx="5257800" cy="4351338"/>
          </a:xfrm>
        </p:spPr>
        <p:txBody>
          <a:bodyPr>
            <a:normAutofit/>
          </a:bodyPr>
          <a:lstStyle/>
          <a:p>
            <a:r>
              <a:rPr lang="en-US" dirty="0">
                <a:latin typeface="Times New Roman" panose="02020603050405020304" pitchFamily="18" charset="0"/>
                <a:cs typeface="Times New Roman" panose="02020603050405020304" pitchFamily="18" charset="0"/>
              </a:rPr>
              <a:t>ANN structure means </a:t>
            </a:r>
            <a:r>
              <a:rPr lang="en-US" b="1" dirty="0">
                <a:latin typeface="Times New Roman" panose="02020603050405020304" pitchFamily="18" charset="0"/>
                <a:cs typeface="Times New Roman" panose="02020603050405020304" pitchFamily="18" charset="0"/>
              </a:rPr>
              <a:t>how neurons are arranged and connected in a network</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It defines:</a:t>
            </a:r>
          </a:p>
          <a:p>
            <a:r>
              <a:rPr lang="en-US" dirty="0">
                <a:latin typeface="Times New Roman" panose="02020603050405020304" pitchFamily="18" charset="0"/>
                <a:cs typeface="Times New Roman" panose="02020603050405020304" pitchFamily="18" charset="0"/>
              </a:rPr>
              <a:t>Number of layers </a:t>
            </a:r>
          </a:p>
          <a:p>
            <a:r>
              <a:rPr lang="en-US" dirty="0">
                <a:latin typeface="Times New Roman" panose="02020603050405020304" pitchFamily="18" charset="0"/>
                <a:cs typeface="Times New Roman" panose="02020603050405020304" pitchFamily="18" charset="0"/>
              </a:rPr>
              <a:t>Number of neurons </a:t>
            </a:r>
          </a:p>
          <a:p>
            <a:r>
              <a:rPr lang="en-US" dirty="0">
                <a:latin typeface="Times New Roman" panose="02020603050405020304" pitchFamily="18" charset="0"/>
                <a:cs typeface="Times New Roman" panose="02020603050405020304" pitchFamily="18" charset="0"/>
              </a:rPr>
              <a:t>How they are connected </a:t>
            </a:r>
          </a:p>
          <a:p>
            <a:endParaRPr lang="en-IN" dirty="0"/>
          </a:p>
        </p:txBody>
      </p:sp>
      <p:pic>
        <p:nvPicPr>
          <p:cNvPr id="2" name="Picture 1">
            <a:extLst>
              <a:ext uri="{FF2B5EF4-FFF2-40B4-BE49-F238E27FC236}">
                <a16:creationId xmlns:a16="http://schemas.microsoft.com/office/drawing/2014/main" id="{9513B944-627E-D88C-DF78-71EC206C37BD}"/>
              </a:ext>
            </a:extLst>
          </p:cNvPr>
          <p:cNvPicPr>
            <a:picLocks noChangeAspect="1"/>
          </p:cNvPicPr>
          <p:nvPr/>
        </p:nvPicPr>
        <p:blipFill>
          <a:blip r:embed="rId2"/>
          <a:stretch>
            <a:fillRect/>
          </a:stretch>
        </p:blipFill>
        <p:spPr>
          <a:xfrm>
            <a:off x="5962571" y="2629904"/>
            <a:ext cx="5257800" cy="4228096"/>
          </a:xfrm>
          <a:prstGeom prst="rect">
            <a:avLst/>
          </a:prstGeom>
        </p:spPr>
      </p:pic>
    </p:spTree>
    <p:extLst>
      <p:ext uri="{BB962C8B-B14F-4D97-AF65-F5344CB8AC3E}">
        <p14:creationId xmlns:p14="http://schemas.microsoft.com/office/powerpoint/2010/main" val="1590582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B4306-114A-840F-0C48-D5B9A45B2ED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58A988-6FA5-2084-129F-A7695953ED89}"/>
              </a:ext>
            </a:extLst>
          </p:cNvPr>
          <p:cNvSpPr>
            <a:spLocks noGrp="1"/>
          </p:cNvSpPr>
          <p:nvPr>
            <p:ph type="title"/>
          </p:nvPr>
        </p:nvSpPr>
        <p:spPr>
          <a:solidFill>
            <a:schemeClr val="accent2">
              <a:lumMod val="20000"/>
              <a:lumOff val="80000"/>
            </a:schemeClr>
          </a:solidFill>
        </p:spPr>
        <p:txBody>
          <a:bodyPr/>
          <a:lstStyle/>
          <a:p>
            <a:pPr algn="ctr"/>
            <a:r>
              <a:rPr lang="en-IN" dirty="0"/>
              <a:t>10.3.3 ARTIFICIAL NEURAL NETWORK STRUCTURE</a:t>
            </a:r>
          </a:p>
        </p:txBody>
      </p:sp>
      <p:sp>
        <p:nvSpPr>
          <p:cNvPr id="4" name="Content Placeholder 3">
            <a:extLst>
              <a:ext uri="{FF2B5EF4-FFF2-40B4-BE49-F238E27FC236}">
                <a16:creationId xmlns:a16="http://schemas.microsoft.com/office/drawing/2014/main" id="{79977628-1B7E-288F-FD0D-09EF6E91BCDE}"/>
              </a:ext>
            </a:extLst>
          </p:cNvPr>
          <p:cNvSpPr>
            <a:spLocks noGrp="1"/>
          </p:cNvSpPr>
          <p:nvPr>
            <p:ph idx="1"/>
          </p:nvPr>
        </p:nvSpPr>
        <p:spPr>
          <a:xfrm>
            <a:off x="838200" y="1825625"/>
            <a:ext cx="10515600" cy="4351338"/>
          </a:xfrm>
        </p:spPr>
        <p:txBody>
          <a:bodyPr>
            <a:normAutofit/>
          </a:bodyPr>
          <a:lstStyle/>
          <a:p>
            <a:r>
              <a:rPr lang="en-US" dirty="0"/>
              <a:t>An ANN is mainly divided into </a:t>
            </a:r>
            <a:r>
              <a:rPr lang="en-US" b="1" dirty="0"/>
              <a:t>3 layers</a:t>
            </a:r>
            <a:r>
              <a:rPr lang="en-US" dirty="0"/>
              <a:t>:</a:t>
            </a:r>
          </a:p>
          <a:p>
            <a:endParaRPr lang="en-IN" dirty="0"/>
          </a:p>
        </p:txBody>
      </p:sp>
      <p:graphicFrame>
        <p:nvGraphicFramePr>
          <p:cNvPr id="5" name="Diagram 4">
            <a:extLst>
              <a:ext uri="{FF2B5EF4-FFF2-40B4-BE49-F238E27FC236}">
                <a16:creationId xmlns:a16="http://schemas.microsoft.com/office/drawing/2014/main" id="{4ACECBB6-E9E2-4858-5F1F-4A091F9120CD}"/>
              </a:ext>
            </a:extLst>
          </p:cNvPr>
          <p:cNvGraphicFramePr/>
          <p:nvPr>
            <p:extLst>
              <p:ext uri="{D42A27DB-BD31-4B8C-83A1-F6EECF244321}">
                <p14:modId xmlns:p14="http://schemas.microsoft.com/office/powerpoint/2010/main" val="3788102579"/>
              </p:ext>
            </p:extLst>
          </p:nvPr>
        </p:nvGraphicFramePr>
        <p:xfrm>
          <a:off x="2235200" y="2169695"/>
          <a:ext cx="7721600" cy="2261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0979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B5617-8DDD-6637-7C67-E1B8565BD68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246D7B1-1431-FD36-F9E1-E702F364F121}"/>
              </a:ext>
            </a:extLst>
          </p:cNvPr>
          <p:cNvSpPr>
            <a:spLocks noGrp="1"/>
          </p:cNvSpPr>
          <p:nvPr>
            <p:ph type="title"/>
          </p:nvPr>
        </p:nvSpPr>
        <p:spPr>
          <a:solidFill>
            <a:schemeClr val="accent2">
              <a:lumMod val="20000"/>
              <a:lumOff val="80000"/>
            </a:schemeClr>
          </a:solidFill>
        </p:spPr>
        <p:txBody>
          <a:bodyPr/>
          <a:lstStyle/>
          <a:p>
            <a:pPr algn="ctr"/>
            <a:r>
              <a:rPr lang="en-IN" dirty="0"/>
              <a:t>10.3.3 ARTIFICIAL NEURAL NETWORK STRUCTURE</a:t>
            </a:r>
          </a:p>
        </p:txBody>
      </p:sp>
      <p:sp>
        <p:nvSpPr>
          <p:cNvPr id="4" name="Content Placeholder 3">
            <a:extLst>
              <a:ext uri="{FF2B5EF4-FFF2-40B4-BE49-F238E27FC236}">
                <a16:creationId xmlns:a16="http://schemas.microsoft.com/office/drawing/2014/main" id="{9F6CD526-5301-B72E-FA41-E4F0D48DF684}"/>
              </a:ext>
            </a:extLst>
          </p:cNvPr>
          <p:cNvSpPr>
            <a:spLocks noGrp="1"/>
          </p:cNvSpPr>
          <p:nvPr>
            <p:ph idx="1"/>
          </p:nvPr>
        </p:nvSpPr>
        <p:spPr>
          <a:xfrm>
            <a:off x="838200" y="1825625"/>
            <a:ext cx="3607468" cy="3243680"/>
          </a:xfrm>
          <a:solidFill>
            <a:schemeClr val="accent1">
              <a:lumMod val="40000"/>
              <a:lumOff val="60000"/>
            </a:schemeClr>
          </a:solidFill>
        </p:spPr>
        <p:txBody>
          <a:bodyPr>
            <a:normAutofit/>
          </a:bodyPr>
          <a:lstStyle/>
          <a:p>
            <a:pPr marL="0" indent="0">
              <a:buNone/>
            </a:pPr>
            <a:r>
              <a:rPr lang="en-US" b="1" u="sng" dirty="0">
                <a:latin typeface="Times New Roman" panose="02020603050405020304" pitchFamily="18" charset="0"/>
                <a:cs typeface="Times New Roman" panose="02020603050405020304" pitchFamily="18" charset="0"/>
              </a:rPr>
              <a:t>Input Layer</a:t>
            </a:r>
          </a:p>
          <a:p>
            <a:r>
              <a:rPr lang="en-US" dirty="0">
                <a:latin typeface="Times New Roman" panose="02020603050405020304" pitchFamily="18" charset="0"/>
                <a:cs typeface="Times New Roman" panose="02020603050405020304" pitchFamily="18" charset="0"/>
              </a:rPr>
              <a:t>Takes input data </a:t>
            </a:r>
          </a:p>
          <a:p>
            <a:pPr marL="0" indent="0">
              <a:buNone/>
            </a:pPr>
            <a:r>
              <a:rPr lang="en-US" b="1" dirty="0">
                <a:latin typeface="Times New Roman" panose="02020603050405020304" pitchFamily="18" charset="0"/>
                <a:cs typeface="Times New Roman" panose="02020603050405020304" pitchFamily="18" charset="0"/>
              </a:rPr>
              <a:t>Example: </a:t>
            </a:r>
            <a:r>
              <a:rPr lang="en-US" dirty="0">
                <a:latin typeface="Times New Roman" panose="02020603050405020304" pitchFamily="18" charset="0"/>
                <a:cs typeface="Times New Roman" panose="02020603050405020304" pitchFamily="18" charset="0"/>
              </a:rPr>
              <a:t>image pixels, marks, hours studied </a:t>
            </a:r>
          </a:p>
          <a:p>
            <a:r>
              <a:rPr lang="en-US" dirty="0">
                <a:latin typeface="Times New Roman" panose="02020603050405020304" pitchFamily="18" charset="0"/>
                <a:cs typeface="Times New Roman" panose="02020603050405020304" pitchFamily="18" charset="0"/>
              </a:rPr>
              <a:t>No processing happens here </a:t>
            </a:r>
          </a:p>
          <a:p>
            <a:endParaRPr lang="en-US" dirty="0"/>
          </a:p>
          <a:p>
            <a:endParaRPr lang="en-IN" dirty="0"/>
          </a:p>
        </p:txBody>
      </p:sp>
      <p:sp>
        <p:nvSpPr>
          <p:cNvPr id="2" name="Content Placeholder 3">
            <a:extLst>
              <a:ext uri="{FF2B5EF4-FFF2-40B4-BE49-F238E27FC236}">
                <a16:creationId xmlns:a16="http://schemas.microsoft.com/office/drawing/2014/main" id="{EB7D84E1-2535-5E5D-AE29-962AE1588785}"/>
              </a:ext>
            </a:extLst>
          </p:cNvPr>
          <p:cNvSpPr txBox="1">
            <a:spLocks/>
          </p:cNvSpPr>
          <p:nvPr/>
        </p:nvSpPr>
        <p:spPr>
          <a:xfrm>
            <a:off x="4445668" y="2069432"/>
            <a:ext cx="3783932" cy="3936365"/>
          </a:xfrm>
          <a:prstGeom prst="rect">
            <a:avLst/>
          </a:prstGeom>
          <a:solidFill>
            <a:schemeClr val="accent3">
              <a:lumMod val="40000"/>
              <a:lumOff val="60000"/>
            </a:schemeClr>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b="1" u="sng" dirty="0">
                <a:latin typeface="Times New Roman" panose="02020603050405020304" pitchFamily="18" charset="0"/>
                <a:cs typeface="Times New Roman" panose="02020603050405020304" pitchFamily="18" charset="0"/>
              </a:rPr>
              <a:t>Hidden Layer</a:t>
            </a:r>
          </a:p>
          <a:p>
            <a:r>
              <a:rPr lang="en-US" sz="3300" dirty="0">
                <a:latin typeface="Times New Roman" panose="02020603050405020304" pitchFamily="18" charset="0"/>
                <a:cs typeface="Times New Roman" panose="02020603050405020304" pitchFamily="18" charset="0"/>
              </a:rPr>
              <a:t>Performs actual </a:t>
            </a:r>
            <a:r>
              <a:rPr lang="en-US" sz="3300" b="1" dirty="0">
                <a:latin typeface="Times New Roman" panose="02020603050405020304" pitchFamily="18" charset="0"/>
                <a:cs typeface="Times New Roman" panose="02020603050405020304" pitchFamily="18" charset="0"/>
              </a:rPr>
              <a:t>processing/calculation</a:t>
            </a:r>
            <a:r>
              <a:rPr lang="en-US" sz="3300" dirty="0">
                <a:latin typeface="Times New Roman" panose="02020603050405020304" pitchFamily="18" charset="0"/>
                <a:cs typeface="Times New Roman" panose="02020603050405020304" pitchFamily="18" charset="0"/>
              </a:rPr>
              <a:t> </a:t>
            </a:r>
          </a:p>
          <a:p>
            <a:r>
              <a:rPr lang="en-US" sz="3300" dirty="0">
                <a:latin typeface="Times New Roman" panose="02020603050405020304" pitchFamily="18" charset="0"/>
                <a:cs typeface="Times New Roman" panose="02020603050405020304" pitchFamily="18" charset="0"/>
              </a:rPr>
              <a:t>Can be </a:t>
            </a:r>
            <a:r>
              <a:rPr lang="en-US" sz="3300" b="1" dirty="0">
                <a:latin typeface="Times New Roman" panose="02020603050405020304" pitchFamily="18" charset="0"/>
                <a:cs typeface="Times New Roman" panose="02020603050405020304" pitchFamily="18" charset="0"/>
              </a:rPr>
              <a:t>one or many layers</a:t>
            </a:r>
            <a:r>
              <a:rPr lang="en-US" sz="3300" dirty="0">
                <a:latin typeface="Times New Roman" panose="02020603050405020304" pitchFamily="18" charset="0"/>
                <a:cs typeface="Times New Roman" panose="02020603050405020304" pitchFamily="18" charset="0"/>
              </a:rPr>
              <a:t> </a:t>
            </a:r>
          </a:p>
          <a:p>
            <a:r>
              <a:rPr lang="en-US" sz="3300" dirty="0">
                <a:latin typeface="Times New Roman" panose="02020603050405020304" pitchFamily="18" charset="0"/>
                <a:cs typeface="Times New Roman" panose="02020603050405020304" pitchFamily="18" charset="0"/>
              </a:rPr>
              <a:t>Uses weights, bias, and activation functions </a:t>
            </a:r>
          </a:p>
          <a:p>
            <a:pPr marL="0" indent="0">
              <a:buNone/>
            </a:pPr>
            <a:r>
              <a:rPr lang="en-US" sz="3300" b="1" i="1" u="sng" dirty="0">
                <a:latin typeface="Times New Roman" panose="02020603050405020304" pitchFamily="18" charset="0"/>
                <a:cs typeface="Times New Roman" panose="02020603050405020304" pitchFamily="18" charset="0"/>
              </a:rPr>
              <a:t>More hidden layers = more powerful model</a:t>
            </a:r>
          </a:p>
          <a:p>
            <a:endParaRPr lang="en-US" b="1" i="1" u="sng" dirty="0"/>
          </a:p>
          <a:p>
            <a:endParaRPr lang="en-IN" dirty="0"/>
          </a:p>
        </p:txBody>
      </p:sp>
      <p:sp>
        <p:nvSpPr>
          <p:cNvPr id="6" name="Content Placeholder 3">
            <a:extLst>
              <a:ext uri="{FF2B5EF4-FFF2-40B4-BE49-F238E27FC236}">
                <a16:creationId xmlns:a16="http://schemas.microsoft.com/office/drawing/2014/main" id="{90E67701-735E-19B3-55AF-8AE393A76044}"/>
              </a:ext>
            </a:extLst>
          </p:cNvPr>
          <p:cNvSpPr txBox="1">
            <a:spLocks/>
          </p:cNvSpPr>
          <p:nvPr/>
        </p:nvSpPr>
        <p:spPr>
          <a:xfrm>
            <a:off x="8229600" y="2723457"/>
            <a:ext cx="3296717" cy="3620670"/>
          </a:xfrm>
          <a:prstGeom prst="rect">
            <a:avLst/>
          </a:prstGeom>
          <a:solidFill>
            <a:schemeClr val="accent5">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dirty="0">
                <a:latin typeface="Times New Roman" panose="02020603050405020304" pitchFamily="18" charset="0"/>
                <a:cs typeface="Times New Roman" panose="02020603050405020304" pitchFamily="18" charset="0"/>
              </a:rPr>
              <a:t>Output Layer</a:t>
            </a:r>
          </a:p>
          <a:p>
            <a:r>
              <a:rPr lang="en-US" dirty="0">
                <a:latin typeface="Times New Roman" panose="02020603050405020304" pitchFamily="18" charset="0"/>
                <a:cs typeface="Times New Roman" panose="02020603050405020304" pitchFamily="18" charset="0"/>
              </a:rPr>
              <a:t>Gives final result </a:t>
            </a:r>
          </a:p>
          <a:p>
            <a:pPr marL="0" indent="0">
              <a:buNone/>
            </a:pPr>
            <a:r>
              <a:rPr lang="en-US" b="1" dirty="0">
                <a:latin typeface="Times New Roman" panose="02020603050405020304" pitchFamily="18" charset="0"/>
                <a:cs typeface="Times New Roman" panose="02020603050405020304" pitchFamily="18" charset="0"/>
              </a:rPr>
              <a:t>Example: </a:t>
            </a:r>
          </a:p>
          <a:p>
            <a:pPr lvl="1"/>
            <a:r>
              <a:rPr lang="en-US" dirty="0">
                <a:latin typeface="Times New Roman" panose="02020603050405020304" pitchFamily="18" charset="0"/>
                <a:cs typeface="Times New Roman" panose="02020603050405020304" pitchFamily="18" charset="0"/>
              </a:rPr>
              <a:t>Pass / Fail </a:t>
            </a:r>
          </a:p>
          <a:p>
            <a:pPr lvl="1"/>
            <a:r>
              <a:rPr lang="en-US" dirty="0">
                <a:latin typeface="Times New Roman" panose="02020603050405020304" pitchFamily="18" charset="0"/>
                <a:cs typeface="Times New Roman" panose="02020603050405020304" pitchFamily="18" charset="0"/>
              </a:rPr>
              <a:t>Spam / Not Spam </a:t>
            </a:r>
          </a:p>
          <a:p>
            <a:pPr lvl="1"/>
            <a:r>
              <a:rPr lang="en-US" dirty="0">
                <a:latin typeface="Times New Roman" panose="02020603050405020304" pitchFamily="18" charset="0"/>
                <a:cs typeface="Times New Roman" panose="02020603050405020304" pitchFamily="18" charset="0"/>
              </a:rPr>
              <a:t>Disease prediction </a:t>
            </a:r>
          </a:p>
          <a:p>
            <a:endParaRPr lang="en-US" b="1" i="1" u="sng" dirty="0"/>
          </a:p>
          <a:p>
            <a:endParaRPr lang="en-IN" dirty="0"/>
          </a:p>
        </p:txBody>
      </p:sp>
    </p:spTree>
    <p:extLst>
      <p:ext uri="{BB962C8B-B14F-4D97-AF65-F5344CB8AC3E}">
        <p14:creationId xmlns:p14="http://schemas.microsoft.com/office/powerpoint/2010/main" val="1401183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4D9D0-4F45-AD9D-DC65-7CD6B66ADF0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69602D6-BAA8-2CC4-E7F7-66C29D365FCC}"/>
              </a:ext>
            </a:extLst>
          </p:cNvPr>
          <p:cNvSpPr>
            <a:spLocks noGrp="1"/>
          </p:cNvSpPr>
          <p:nvPr>
            <p:ph type="title"/>
          </p:nvPr>
        </p:nvSpPr>
        <p:spPr>
          <a:solidFill>
            <a:schemeClr val="accent2">
              <a:lumMod val="20000"/>
              <a:lumOff val="80000"/>
            </a:schemeClr>
          </a:solidFill>
        </p:spPr>
        <p:txBody>
          <a:bodyPr/>
          <a:lstStyle/>
          <a:p>
            <a:pPr algn="ctr"/>
            <a:r>
              <a:rPr lang="en-IN" dirty="0"/>
              <a:t>10.3.3 TYPES OF ANN STRUCTURE</a:t>
            </a:r>
          </a:p>
        </p:txBody>
      </p:sp>
      <p:sp>
        <p:nvSpPr>
          <p:cNvPr id="8" name="Content Placeholder 7">
            <a:extLst>
              <a:ext uri="{FF2B5EF4-FFF2-40B4-BE49-F238E27FC236}">
                <a16:creationId xmlns:a16="http://schemas.microsoft.com/office/drawing/2014/main" id="{C3C04061-D719-ED6F-2A4A-C87E29454A6D}"/>
              </a:ext>
            </a:extLst>
          </p:cNvPr>
          <p:cNvSpPr>
            <a:spLocks noGrp="1"/>
          </p:cNvSpPr>
          <p:nvPr>
            <p:ph sz="half" idx="1"/>
          </p:nvPr>
        </p:nvSpPr>
        <p:spPr>
          <a:solidFill>
            <a:schemeClr val="bg1">
              <a:lumMod val="75000"/>
            </a:schemeClr>
          </a:solidFill>
        </p:spPr>
        <p:txBody>
          <a:bodyPr/>
          <a:lstStyle/>
          <a:p>
            <a:pPr marL="0" indent="0">
              <a:buNone/>
            </a:pPr>
            <a:r>
              <a:rPr lang="en-US" b="1" dirty="0">
                <a:latin typeface="Times New Roman" panose="02020603050405020304" pitchFamily="18" charset="0"/>
                <a:cs typeface="Times New Roman" panose="02020603050405020304" pitchFamily="18" charset="0"/>
              </a:rPr>
              <a:t>Single Layer Network</a:t>
            </a:r>
          </a:p>
          <a:p>
            <a:r>
              <a:rPr lang="en-US" dirty="0">
                <a:latin typeface="Times New Roman" panose="02020603050405020304" pitchFamily="18" charset="0"/>
                <a:cs typeface="Times New Roman" panose="02020603050405020304" pitchFamily="18" charset="0"/>
              </a:rPr>
              <a:t>Only input + output layer </a:t>
            </a:r>
          </a:p>
          <a:p>
            <a:r>
              <a:rPr lang="en-US" dirty="0">
                <a:latin typeface="Times New Roman" panose="02020603050405020304" pitchFamily="18" charset="0"/>
                <a:cs typeface="Times New Roman" panose="02020603050405020304" pitchFamily="18" charset="0"/>
              </a:rPr>
              <a:t>No hidden layer </a:t>
            </a:r>
          </a:p>
          <a:p>
            <a:pPr marL="0" indent="0">
              <a:buNone/>
            </a:pPr>
            <a:r>
              <a:rPr lang="en-US" dirty="0">
                <a:latin typeface="Times New Roman" panose="02020603050405020304" pitchFamily="18" charset="0"/>
                <a:cs typeface="Times New Roman" panose="02020603050405020304" pitchFamily="18" charset="0"/>
              </a:rPr>
              <a:t>Example: Perceptron </a:t>
            </a:r>
          </a:p>
          <a:p>
            <a:pPr marL="0" indent="0">
              <a:buNone/>
            </a:pPr>
            <a:r>
              <a:rPr lang="en-US" b="1" i="1" dirty="0">
                <a:latin typeface="Times New Roman" panose="02020603050405020304" pitchFamily="18" charset="0"/>
                <a:cs typeface="Times New Roman" panose="02020603050405020304" pitchFamily="18" charset="0"/>
              </a:rPr>
              <a:t>Used for simple problems</a:t>
            </a:r>
          </a:p>
          <a:p>
            <a:endParaRPr lang="en-IN" dirty="0"/>
          </a:p>
        </p:txBody>
      </p:sp>
      <p:sp>
        <p:nvSpPr>
          <p:cNvPr id="9" name="Content Placeholder 8">
            <a:extLst>
              <a:ext uri="{FF2B5EF4-FFF2-40B4-BE49-F238E27FC236}">
                <a16:creationId xmlns:a16="http://schemas.microsoft.com/office/drawing/2014/main" id="{65545955-75E5-2A5D-5F5E-968F450D2E86}"/>
              </a:ext>
            </a:extLst>
          </p:cNvPr>
          <p:cNvSpPr>
            <a:spLocks noGrp="1"/>
          </p:cNvSpPr>
          <p:nvPr>
            <p:ph sz="half" idx="2"/>
          </p:nvPr>
        </p:nvSpPr>
        <p:spPr>
          <a:solidFill>
            <a:schemeClr val="accent6">
              <a:lumMod val="40000"/>
              <a:lumOff val="60000"/>
            </a:schemeClr>
          </a:solidFill>
        </p:spPr>
        <p:txBody>
          <a:bodyPr/>
          <a:lstStyle/>
          <a:p>
            <a:pPr marL="0" indent="0">
              <a:buNone/>
            </a:pPr>
            <a:r>
              <a:rPr lang="en-US" b="1" dirty="0">
                <a:latin typeface="Times New Roman" panose="02020603050405020304" pitchFamily="18" charset="0"/>
                <a:cs typeface="Times New Roman" panose="02020603050405020304" pitchFamily="18" charset="0"/>
              </a:rPr>
              <a:t>Multi-Layer Network (MLP)</a:t>
            </a:r>
          </a:p>
          <a:p>
            <a:r>
              <a:rPr lang="en-US" dirty="0">
                <a:latin typeface="Times New Roman" panose="02020603050405020304" pitchFamily="18" charset="0"/>
                <a:cs typeface="Times New Roman" panose="02020603050405020304" pitchFamily="18" charset="0"/>
              </a:rPr>
              <a:t>Has one or more hidden layers </a:t>
            </a:r>
          </a:p>
          <a:p>
            <a:r>
              <a:rPr lang="en-US" dirty="0">
                <a:latin typeface="Times New Roman" panose="02020603050405020304" pitchFamily="18" charset="0"/>
                <a:cs typeface="Times New Roman" panose="02020603050405020304" pitchFamily="18" charset="0"/>
              </a:rPr>
              <a:t>Fully connected network </a:t>
            </a:r>
          </a:p>
          <a:p>
            <a:pPr marL="0" indent="0">
              <a:buNone/>
            </a:pPr>
            <a:r>
              <a:rPr lang="en-US" b="1" dirty="0">
                <a:latin typeface="Times New Roman" panose="02020603050405020304" pitchFamily="18" charset="0"/>
                <a:cs typeface="Times New Roman" panose="02020603050405020304" pitchFamily="18" charset="0"/>
              </a:rPr>
              <a:t>Used for:</a:t>
            </a:r>
          </a:p>
          <a:p>
            <a:r>
              <a:rPr lang="en-US" dirty="0">
                <a:latin typeface="Times New Roman" panose="02020603050405020304" pitchFamily="18" charset="0"/>
                <a:cs typeface="Times New Roman" panose="02020603050405020304" pitchFamily="18" charset="0"/>
              </a:rPr>
              <a:t>Image recognition </a:t>
            </a:r>
          </a:p>
          <a:p>
            <a:r>
              <a:rPr lang="en-US" dirty="0">
                <a:latin typeface="Times New Roman" panose="02020603050405020304" pitchFamily="18" charset="0"/>
                <a:cs typeface="Times New Roman" panose="02020603050405020304" pitchFamily="18" charset="0"/>
              </a:rPr>
              <a:t>Speech processing </a:t>
            </a:r>
          </a:p>
          <a:p>
            <a:r>
              <a:rPr lang="en-US" dirty="0">
                <a:latin typeface="Times New Roman" panose="02020603050405020304" pitchFamily="18" charset="0"/>
                <a:cs typeface="Times New Roman" panose="02020603050405020304" pitchFamily="18" charset="0"/>
              </a:rPr>
              <a:t>Complex problems</a:t>
            </a:r>
          </a:p>
          <a:p>
            <a:endParaRPr lang="en-IN" dirty="0"/>
          </a:p>
        </p:txBody>
      </p:sp>
    </p:spTree>
    <p:extLst>
      <p:ext uri="{BB962C8B-B14F-4D97-AF65-F5344CB8AC3E}">
        <p14:creationId xmlns:p14="http://schemas.microsoft.com/office/powerpoint/2010/main" val="758819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B8856-41A7-85E4-319F-88F83A70D78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0C96785-1DCB-DA64-FD76-BF182E645FAF}"/>
              </a:ext>
            </a:extLst>
          </p:cNvPr>
          <p:cNvSpPr>
            <a:spLocks noGrp="1"/>
          </p:cNvSpPr>
          <p:nvPr>
            <p:ph type="title"/>
          </p:nvPr>
        </p:nvSpPr>
        <p:spPr>
          <a:solidFill>
            <a:schemeClr val="accent2">
              <a:lumMod val="20000"/>
              <a:lumOff val="80000"/>
            </a:schemeClr>
          </a:solidFill>
        </p:spPr>
        <p:txBody>
          <a:bodyPr/>
          <a:lstStyle/>
          <a:p>
            <a:pPr algn="ctr"/>
            <a:r>
              <a:rPr lang="en-IN" dirty="0"/>
              <a:t>10.3.3 TYPES OF ANN STRUCTURE</a:t>
            </a:r>
          </a:p>
        </p:txBody>
      </p:sp>
      <p:sp>
        <p:nvSpPr>
          <p:cNvPr id="8" name="Content Placeholder 7">
            <a:extLst>
              <a:ext uri="{FF2B5EF4-FFF2-40B4-BE49-F238E27FC236}">
                <a16:creationId xmlns:a16="http://schemas.microsoft.com/office/drawing/2014/main" id="{4C5E1A4A-003B-B9E3-B2BD-AB5D233C61E3}"/>
              </a:ext>
            </a:extLst>
          </p:cNvPr>
          <p:cNvSpPr>
            <a:spLocks noGrp="1"/>
          </p:cNvSpPr>
          <p:nvPr>
            <p:ph sz="half" idx="1"/>
          </p:nvPr>
        </p:nvSpPr>
        <p:spPr>
          <a:solidFill>
            <a:schemeClr val="accent1">
              <a:lumMod val="40000"/>
              <a:lumOff val="60000"/>
            </a:schemeClr>
          </a:solidFill>
        </p:spPr>
        <p:txBody>
          <a:bodyPr/>
          <a:lstStyle/>
          <a:p>
            <a:pPr marL="0" indent="0">
              <a:buNone/>
            </a:pPr>
            <a:r>
              <a:rPr lang="en-US" b="1" dirty="0">
                <a:latin typeface="Times New Roman" panose="02020603050405020304" pitchFamily="18" charset="0"/>
                <a:cs typeface="Times New Roman" panose="02020603050405020304" pitchFamily="18" charset="0"/>
              </a:rPr>
              <a:t>Feedforward Network</a:t>
            </a:r>
          </a:p>
          <a:p>
            <a:r>
              <a:rPr lang="en-US" dirty="0">
                <a:latin typeface="Times New Roman" panose="02020603050405020304" pitchFamily="18" charset="0"/>
                <a:cs typeface="Times New Roman" panose="02020603050405020304" pitchFamily="18" charset="0"/>
              </a:rPr>
              <a:t>Data flows </a:t>
            </a:r>
            <a:r>
              <a:rPr lang="en-US" b="1" dirty="0">
                <a:latin typeface="Times New Roman" panose="02020603050405020304" pitchFamily="18" charset="0"/>
                <a:cs typeface="Times New Roman" panose="02020603050405020304" pitchFamily="18" charset="0"/>
              </a:rPr>
              <a:t>only one direction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Input → Hidden → Output </a:t>
            </a:r>
          </a:p>
          <a:p>
            <a:pPr marL="0" indent="0">
              <a:buNone/>
            </a:pPr>
            <a:r>
              <a:rPr lang="en-US" dirty="0">
                <a:latin typeface="Times New Roman" panose="02020603050405020304" pitchFamily="18" charset="0"/>
                <a:cs typeface="Times New Roman" panose="02020603050405020304" pitchFamily="18" charset="0"/>
              </a:rPr>
              <a:t>No feedback or loops</a:t>
            </a:r>
          </a:p>
          <a:p>
            <a:endParaRPr lang="en-IN" dirty="0"/>
          </a:p>
        </p:txBody>
      </p:sp>
      <p:sp>
        <p:nvSpPr>
          <p:cNvPr id="9" name="Content Placeholder 8">
            <a:extLst>
              <a:ext uri="{FF2B5EF4-FFF2-40B4-BE49-F238E27FC236}">
                <a16:creationId xmlns:a16="http://schemas.microsoft.com/office/drawing/2014/main" id="{F5B661B8-D223-C7BE-E381-55EFBC33ABDF}"/>
              </a:ext>
            </a:extLst>
          </p:cNvPr>
          <p:cNvSpPr>
            <a:spLocks noGrp="1"/>
          </p:cNvSpPr>
          <p:nvPr>
            <p:ph sz="half" idx="2"/>
          </p:nvPr>
        </p:nvSpPr>
        <p:spPr>
          <a:xfrm>
            <a:off x="6380747" y="1825625"/>
            <a:ext cx="5181600" cy="4351338"/>
          </a:xfrm>
          <a:solidFill>
            <a:schemeClr val="accent5">
              <a:lumMod val="40000"/>
              <a:lumOff val="60000"/>
            </a:schemeClr>
          </a:solidFill>
        </p:spPr>
        <p:txBody>
          <a:bodyPr/>
          <a:lstStyle/>
          <a:p>
            <a:pPr marL="0" indent="0">
              <a:buNone/>
            </a:pPr>
            <a:r>
              <a:rPr lang="en-US" b="1" dirty="0">
                <a:latin typeface="Times New Roman" panose="02020603050405020304" pitchFamily="18" charset="0"/>
                <a:cs typeface="Times New Roman" panose="02020603050405020304" pitchFamily="18" charset="0"/>
              </a:rPr>
              <a:t>Recurrent Network (RNN)</a:t>
            </a:r>
          </a:p>
          <a:p>
            <a:r>
              <a:rPr lang="en-US" dirty="0">
                <a:latin typeface="Times New Roman" panose="02020603050405020304" pitchFamily="18" charset="0"/>
                <a:cs typeface="Times New Roman" panose="02020603050405020304" pitchFamily="18" charset="0"/>
              </a:rPr>
              <a:t>Has </a:t>
            </a:r>
            <a:r>
              <a:rPr lang="en-US" b="1" dirty="0">
                <a:latin typeface="Times New Roman" panose="02020603050405020304" pitchFamily="18" charset="0"/>
                <a:cs typeface="Times New Roman" panose="02020603050405020304" pitchFamily="18" charset="0"/>
              </a:rPr>
              <a:t>feedback connections</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Output can go back as input </a:t>
            </a:r>
          </a:p>
          <a:p>
            <a:pPr marL="0" indent="0">
              <a:buNone/>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Used in:</a:t>
            </a:r>
          </a:p>
          <a:p>
            <a:r>
              <a:rPr lang="en-US" dirty="0">
                <a:latin typeface="Times New Roman" panose="02020603050405020304" pitchFamily="18" charset="0"/>
                <a:cs typeface="Times New Roman" panose="02020603050405020304" pitchFamily="18" charset="0"/>
              </a:rPr>
              <a:t>Text processing </a:t>
            </a:r>
          </a:p>
          <a:p>
            <a:r>
              <a:rPr lang="en-US" dirty="0">
                <a:latin typeface="Times New Roman" panose="02020603050405020304" pitchFamily="18" charset="0"/>
                <a:cs typeface="Times New Roman" panose="02020603050405020304" pitchFamily="18" charset="0"/>
              </a:rPr>
              <a:t>Speech recognition</a:t>
            </a:r>
          </a:p>
          <a:p>
            <a:pPr marL="0" indent="0">
              <a:buNone/>
            </a:pPr>
            <a:endParaRPr lang="en-IN" dirty="0"/>
          </a:p>
        </p:txBody>
      </p:sp>
    </p:spTree>
    <p:extLst>
      <p:ext uri="{BB962C8B-B14F-4D97-AF65-F5344CB8AC3E}">
        <p14:creationId xmlns:p14="http://schemas.microsoft.com/office/powerpoint/2010/main" val="3431949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6EA5-E95A-3E57-9CEC-CBDF3480E3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BAACF2B-F6EA-1CC5-E4B9-89812FD9FB0C}"/>
              </a:ext>
            </a:extLst>
          </p:cNvPr>
          <p:cNvSpPr>
            <a:spLocks noGrp="1"/>
          </p:cNvSpPr>
          <p:nvPr>
            <p:ph type="title"/>
          </p:nvPr>
        </p:nvSpPr>
        <p:spPr>
          <a:solidFill>
            <a:schemeClr val="accent2">
              <a:lumMod val="20000"/>
              <a:lumOff val="80000"/>
            </a:schemeClr>
          </a:solidFill>
        </p:spPr>
        <p:txBody>
          <a:bodyPr/>
          <a:lstStyle/>
          <a:p>
            <a:pPr algn="ctr"/>
            <a:r>
              <a:rPr lang="en-IN" dirty="0"/>
              <a:t>KEY POINT OF TYPES OF ANN STRUCTURE</a:t>
            </a:r>
          </a:p>
        </p:txBody>
      </p:sp>
      <p:sp>
        <p:nvSpPr>
          <p:cNvPr id="8" name="Content Placeholder 7">
            <a:extLst>
              <a:ext uri="{FF2B5EF4-FFF2-40B4-BE49-F238E27FC236}">
                <a16:creationId xmlns:a16="http://schemas.microsoft.com/office/drawing/2014/main" id="{FB351CFD-1BBF-3122-2B56-E04EDACA5406}"/>
              </a:ext>
            </a:extLst>
          </p:cNvPr>
          <p:cNvSpPr>
            <a:spLocks noGrp="1"/>
          </p:cNvSpPr>
          <p:nvPr>
            <p:ph idx="1"/>
          </p:nvPr>
        </p:nvSpPr>
        <p:spPr>
          <a:solidFill>
            <a:schemeClr val="bg1"/>
          </a:solidFill>
        </p:spPr>
        <p:txBody>
          <a:bodyPr/>
          <a:lstStyle/>
          <a:p>
            <a:r>
              <a:rPr lang="en-US" dirty="0">
                <a:latin typeface="Times New Roman" panose="02020603050405020304" pitchFamily="18" charset="0"/>
                <a:cs typeface="Times New Roman" panose="02020603050405020304" pitchFamily="18" charset="0"/>
              </a:rPr>
              <a:t>ANN structure = arrangement of neurons in layers</a:t>
            </a:r>
          </a:p>
          <a:p>
            <a:r>
              <a:rPr lang="en-US" dirty="0">
                <a:latin typeface="Times New Roman" panose="02020603050405020304" pitchFamily="18" charset="0"/>
                <a:cs typeface="Times New Roman" panose="02020603050405020304" pitchFamily="18" charset="0"/>
              </a:rPr>
              <a:t>3 main layers: Input, Hidden, Output</a:t>
            </a:r>
          </a:p>
          <a:p>
            <a:pPr marL="0" indent="0">
              <a:buNone/>
            </a:pPr>
            <a:r>
              <a:rPr lang="en-US" dirty="0">
                <a:latin typeface="Times New Roman" panose="02020603050405020304" pitchFamily="18" charset="0"/>
                <a:cs typeface="Times New Roman" panose="02020603050405020304" pitchFamily="18" charset="0"/>
              </a:rPr>
              <a:t>Two common types:</a:t>
            </a:r>
          </a:p>
          <a:p>
            <a:r>
              <a:rPr lang="en-US" dirty="0">
                <a:latin typeface="Times New Roman" panose="02020603050405020304" pitchFamily="18" charset="0"/>
                <a:cs typeface="Times New Roman" panose="02020603050405020304" pitchFamily="18" charset="0"/>
              </a:rPr>
              <a:t>Single layer</a:t>
            </a:r>
          </a:p>
          <a:p>
            <a:r>
              <a:rPr lang="en-US" dirty="0">
                <a:latin typeface="Times New Roman" panose="02020603050405020304" pitchFamily="18" charset="0"/>
                <a:cs typeface="Times New Roman" panose="02020603050405020304" pitchFamily="18" charset="0"/>
              </a:rPr>
              <a:t>Multi-layer</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3935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42AE1-E171-3CBF-FAC9-5124CA8464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408F16-B4D9-1261-54E6-1103A29F1C12}"/>
              </a:ext>
            </a:extLst>
          </p:cNvPr>
          <p:cNvSpPr>
            <a:spLocks noGrp="1"/>
          </p:cNvSpPr>
          <p:nvPr>
            <p:ph type="title"/>
          </p:nvPr>
        </p:nvSpPr>
        <p:spPr>
          <a:xfrm>
            <a:off x="350520" y="233045"/>
            <a:ext cx="11272520" cy="661035"/>
          </a:xfrm>
          <a:solidFill>
            <a:schemeClr val="accent2">
              <a:lumMod val="20000"/>
              <a:lumOff val="80000"/>
            </a:schemeClr>
          </a:solidFill>
        </p:spPr>
        <p:txBody>
          <a:bodyPr>
            <a:normAutofit fontScale="90000"/>
          </a:bodyPr>
          <a:lstStyle/>
          <a:p>
            <a:pPr algn="ctr"/>
            <a:r>
              <a:rPr lang="en-US" dirty="0"/>
              <a:t>10.4 PERCEPTRON AND LEARNING THEORY</a:t>
            </a:r>
            <a:endParaRPr lang="en-IN" dirty="0"/>
          </a:p>
        </p:txBody>
      </p:sp>
      <p:sp>
        <p:nvSpPr>
          <p:cNvPr id="3" name="Content Placeholder 2">
            <a:extLst>
              <a:ext uri="{FF2B5EF4-FFF2-40B4-BE49-F238E27FC236}">
                <a16:creationId xmlns:a16="http://schemas.microsoft.com/office/drawing/2014/main" id="{21FBD15C-E4C3-BCCF-9ADA-72EF058D4D54}"/>
              </a:ext>
            </a:extLst>
          </p:cNvPr>
          <p:cNvSpPr>
            <a:spLocks noGrp="1"/>
          </p:cNvSpPr>
          <p:nvPr>
            <p:ph idx="1"/>
          </p:nvPr>
        </p:nvSpPr>
        <p:spPr>
          <a:xfrm>
            <a:off x="609600" y="1026160"/>
            <a:ext cx="11013440" cy="5150803"/>
          </a:xfrm>
        </p:spPr>
        <p:txBody>
          <a:bodyPr/>
          <a:lstStyle/>
          <a:p>
            <a:pPr algn="just"/>
            <a:r>
              <a:rPr lang="en-US" dirty="0">
                <a:latin typeface="Times New Roman" panose="02020603050405020304" pitchFamily="18" charset="0"/>
                <a:cs typeface="Times New Roman" panose="02020603050405020304" pitchFamily="18" charset="0"/>
              </a:rPr>
              <a:t>The first neural network model ‘Perceptron’, designed by </a:t>
            </a:r>
            <a:r>
              <a:rPr lang="en-US" b="1" dirty="0">
                <a:latin typeface="Times New Roman" panose="02020603050405020304" pitchFamily="18" charset="0"/>
                <a:cs typeface="Times New Roman" panose="02020603050405020304" pitchFamily="18" charset="0"/>
              </a:rPr>
              <a:t>Frank Rosenblatt in 1958</a:t>
            </a:r>
            <a:r>
              <a:rPr lang="en-US" dirty="0">
                <a:latin typeface="Times New Roman" panose="02020603050405020304" pitchFamily="18" charset="0"/>
                <a:cs typeface="Times New Roman" panose="02020603050405020304" pitchFamily="18" charset="0"/>
              </a:rPr>
              <a:t>, is a </a:t>
            </a:r>
            <a:r>
              <a:rPr lang="en-US" b="1" dirty="0">
                <a:latin typeface="Times New Roman" panose="02020603050405020304" pitchFamily="18" charset="0"/>
                <a:cs typeface="Times New Roman" panose="02020603050405020304" pitchFamily="18" charset="0"/>
              </a:rPr>
              <a:t>linear  binary classifier </a:t>
            </a:r>
            <a:r>
              <a:rPr lang="en-US" dirty="0">
                <a:latin typeface="Times New Roman" panose="02020603050405020304" pitchFamily="18" charset="0"/>
                <a:cs typeface="Times New Roman" panose="02020603050405020304" pitchFamily="18" charset="0"/>
              </a:rPr>
              <a:t>used for supervised learning. </a:t>
            </a:r>
          </a:p>
          <a:p>
            <a:pPr algn="just"/>
            <a:r>
              <a:rPr lang="en-US" dirty="0">
                <a:latin typeface="Times New Roman" panose="02020603050405020304" pitchFamily="18" charset="0"/>
                <a:cs typeface="Times New Roman" panose="02020603050405020304" pitchFamily="18" charset="0"/>
              </a:rPr>
              <a:t>He modified the McCulloch &amp; Pitts Neuron model by  combining two concepts, McCulloch-Pitts model of an artificial neuron and Hebbian learning rule  of adjusting weights. </a:t>
            </a:r>
          </a:p>
          <a:p>
            <a:pPr algn="just"/>
            <a:r>
              <a:rPr lang="en-US" dirty="0">
                <a:latin typeface="Times New Roman" panose="02020603050405020304" pitchFamily="18" charset="0"/>
                <a:cs typeface="Times New Roman" panose="02020603050405020304" pitchFamily="18" charset="0"/>
              </a:rPr>
              <a:t>He introduced </a:t>
            </a:r>
            <a:r>
              <a:rPr lang="en-US" b="1" dirty="0">
                <a:latin typeface="Times New Roman" panose="02020603050405020304" pitchFamily="18" charset="0"/>
                <a:cs typeface="Times New Roman" panose="02020603050405020304" pitchFamily="18" charset="0"/>
              </a:rPr>
              <a:t>variable weight values </a:t>
            </a:r>
            <a:r>
              <a:rPr lang="en-US" dirty="0">
                <a:latin typeface="Times New Roman" panose="02020603050405020304" pitchFamily="18" charset="0"/>
                <a:cs typeface="Times New Roman" panose="02020603050405020304" pitchFamily="18" charset="0"/>
              </a:rPr>
              <a:t>and an extra input that represents bias  to this model. </a:t>
            </a:r>
          </a:p>
          <a:p>
            <a:pPr algn="just"/>
            <a:r>
              <a:rPr lang="en-US" dirty="0">
                <a:latin typeface="Times New Roman" panose="02020603050405020304" pitchFamily="18" charset="0"/>
                <a:cs typeface="Times New Roman" panose="02020603050405020304" pitchFamily="18" charset="0"/>
              </a:rPr>
              <a:t>He proposed that artificial neurons could actually learn weights and thresholds from data and came up with a supervised learning algorithm that enabled the artificial neurons to learn the correct weights from training data by itself.</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2514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17A9C-BADC-2F76-0CC2-D3D324233AC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8416EFC-D47B-476E-9A3A-FB440C7CE927}"/>
              </a:ext>
            </a:extLst>
          </p:cNvPr>
          <p:cNvPicPr>
            <a:picLocks noChangeAspect="1"/>
          </p:cNvPicPr>
          <p:nvPr/>
        </p:nvPicPr>
        <p:blipFill>
          <a:blip r:embed="rId2"/>
          <a:stretch>
            <a:fillRect/>
          </a:stretch>
        </p:blipFill>
        <p:spPr>
          <a:xfrm>
            <a:off x="257439" y="904109"/>
            <a:ext cx="10109200" cy="5475276"/>
          </a:xfrm>
          <a:prstGeom prst="rect">
            <a:avLst/>
          </a:prstGeom>
        </p:spPr>
      </p:pic>
      <p:sp>
        <p:nvSpPr>
          <p:cNvPr id="7" name="TextBox 6">
            <a:extLst>
              <a:ext uri="{FF2B5EF4-FFF2-40B4-BE49-F238E27FC236}">
                <a16:creationId xmlns:a16="http://schemas.microsoft.com/office/drawing/2014/main" id="{771B04A5-12DA-4BF1-C0D2-4749625356F4}"/>
              </a:ext>
            </a:extLst>
          </p:cNvPr>
          <p:cNvSpPr txBox="1"/>
          <p:nvPr/>
        </p:nvSpPr>
        <p:spPr>
          <a:xfrm>
            <a:off x="302491" y="165445"/>
            <a:ext cx="10109200" cy="400110"/>
          </a:xfrm>
          <a:prstGeom prst="rect">
            <a:avLst/>
          </a:prstGeom>
          <a:noFill/>
        </p:spPr>
        <p:txBody>
          <a:bodyPr wrap="square">
            <a:spAutoFit/>
          </a:bodyPr>
          <a:lstStyle/>
          <a:p>
            <a:r>
              <a:rPr lang="en-IN" sz="2000" dirty="0">
                <a:latin typeface="Times New Roman" panose="02020603050405020304" pitchFamily="18" charset="0"/>
                <a:cs typeface="Times New Roman" panose="02020603050405020304" pitchFamily="18" charset="0"/>
              </a:rPr>
              <a:t>The perceptron model (shown in Figure 10.5)  consists of 4 steps: </a:t>
            </a:r>
          </a:p>
        </p:txBody>
      </p:sp>
      <p:pic>
        <p:nvPicPr>
          <p:cNvPr id="4" name="Picture 3">
            <a:extLst>
              <a:ext uri="{FF2B5EF4-FFF2-40B4-BE49-F238E27FC236}">
                <a16:creationId xmlns:a16="http://schemas.microsoft.com/office/drawing/2014/main" id="{D7831200-5C3F-7DCB-1858-D0BB4E0B87C1}"/>
              </a:ext>
            </a:extLst>
          </p:cNvPr>
          <p:cNvPicPr>
            <a:picLocks noChangeAspect="1"/>
          </p:cNvPicPr>
          <p:nvPr/>
        </p:nvPicPr>
        <p:blipFill>
          <a:blip r:embed="rId3"/>
          <a:stretch>
            <a:fillRect/>
          </a:stretch>
        </p:blipFill>
        <p:spPr>
          <a:xfrm>
            <a:off x="6879962" y="534777"/>
            <a:ext cx="5009547" cy="1874682"/>
          </a:xfrm>
          <a:prstGeom prst="rect">
            <a:avLst/>
          </a:prstGeom>
        </p:spPr>
      </p:pic>
    </p:spTree>
    <p:extLst>
      <p:ext uri="{BB962C8B-B14F-4D97-AF65-F5344CB8AC3E}">
        <p14:creationId xmlns:p14="http://schemas.microsoft.com/office/powerpoint/2010/main" val="1389692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09C8C-9BED-324A-C2C7-D9A92832879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2823E66-361E-ED4B-2E87-5E9B30C0744F}"/>
              </a:ext>
            </a:extLst>
          </p:cNvPr>
          <p:cNvPicPr>
            <a:picLocks noChangeAspect="1"/>
          </p:cNvPicPr>
          <p:nvPr/>
        </p:nvPicPr>
        <p:blipFill>
          <a:blip r:embed="rId2"/>
          <a:stretch>
            <a:fillRect/>
          </a:stretch>
        </p:blipFill>
        <p:spPr>
          <a:xfrm>
            <a:off x="475404" y="1280160"/>
            <a:ext cx="10738936" cy="3799931"/>
          </a:xfrm>
          <a:prstGeom prst="rect">
            <a:avLst/>
          </a:prstGeom>
        </p:spPr>
      </p:pic>
    </p:spTree>
    <p:extLst>
      <p:ext uri="{BB962C8B-B14F-4D97-AF65-F5344CB8AC3E}">
        <p14:creationId xmlns:p14="http://schemas.microsoft.com/office/powerpoint/2010/main" val="394757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B7F17-4635-3E15-89F4-FE3D097794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3BB37B-34F6-2E96-4564-9D01D0E25840}"/>
              </a:ext>
            </a:extLst>
          </p:cNvPr>
          <p:cNvSpPr>
            <a:spLocks noGrp="1"/>
          </p:cNvSpPr>
          <p:nvPr>
            <p:ph type="title"/>
          </p:nvPr>
        </p:nvSpPr>
        <p:spPr>
          <a:xfrm>
            <a:off x="340360" y="153192"/>
            <a:ext cx="10515600" cy="1325563"/>
          </a:xfrm>
          <a:solidFill>
            <a:schemeClr val="accent2">
              <a:lumMod val="20000"/>
              <a:lumOff val="80000"/>
            </a:schemeClr>
          </a:solidFill>
        </p:spPr>
        <p:txBody>
          <a:bodyPr/>
          <a:lstStyle/>
          <a:p>
            <a:pPr algn="ctr"/>
            <a:r>
              <a:rPr lang="en-US" dirty="0"/>
              <a:t>10.1 INTRODUCTION</a:t>
            </a:r>
            <a:endParaRPr lang="en-IN" dirty="0"/>
          </a:p>
        </p:txBody>
      </p:sp>
      <p:sp>
        <p:nvSpPr>
          <p:cNvPr id="3" name="Content Placeholder 2">
            <a:extLst>
              <a:ext uri="{FF2B5EF4-FFF2-40B4-BE49-F238E27FC236}">
                <a16:creationId xmlns:a16="http://schemas.microsoft.com/office/drawing/2014/main" id="{7435D8B5-18CA-8977-B0BB-F3C32020DEDD}"/>
              </a:ext>
            </a:extLst>
          </p:cNvPr>
          <p:cNvSpPr>
            <a:spLocks noGrp="1"/>
          </p:cNvSpPr>
          <p:nvPr>
            <p:ph idx="1"/>
          </p:nvPr>
        </p:nvSpPr>
        <p:spPr>
          <a:xfrm>
            <a:off x="497840" y="1478755"/>
            <a:ext cx="11074400" cy="4351338"/>
          </a:xfrm>
        </p:spPr>
        <p:txBody>
          <a:bodyPr>
            <a:normAutofit fontScale="92500"/>
          </a:bodyPr>
          <a:lstStyle/>
          <a:p>
            <a:pPr algn="just"/>
            <a:r>
              <a:rPr lang="en-US" dirty="0"/>
              <a:t>The human nervous system has billions of neurons that are the processing units which make  humans to perceive things, to hear, to see and to smell. </a:t>
            </a:r>
          </a:p>
          <a:p>
            <a:pPr algn="just"/>
            <a:r>
              <a:rPr lang="en-US" dirty="0"/>
              <a:t>The human nervous system works  beautifully, making us understand who we are, what we do, where we are and everything in  our surrounding. </a:t>
            </a:r>
          </a:p>
          <a:p>
            <a:pPr algn="just"/>
            <a:r>
              <a:rPr lang="en-US" dirty="0"/>
              <a:t>It makes us to remember, recognize and correlate things around us. </a:t>
            </a:r>
          </a:p>
          <a:p>
            <a:pPr algn="just"/>
            <a:r>
              <a:rPr lang="en-US" dirty="0"/>
              <a:t>It is  a learning system that consists of functional units called nerve cells, typically called as neurons. </a:t>
            </a:r>
          </a:p>
          <a:p>
            <a:pPr algn="just"/>
            <a:r>
              <a:rPr lang="en-US" dirty="0"/>
              <a:t> The human nervous system is divided into two sections called the </a:t>
            </a:r>
            <a:r>
              <a:rPr lang="en-US" b="1" dirty="0"/>
              <a:t>Central Nervous System  (CNS) and the Peripheral Nervous System (PNS). </a:t>
            </a:r>
            <a:endParaRPr lang="en-IN" b="1" dirty="0"/>
          </a:p>
        </p:txBody>
      </p:sp>
    </p:spTree>
    <p:extLst>
      <p:ext uri="{BB962C8B-B14F-4D97-AF65-F5344CB8AC3E}">
        <p14:creationId xmlns:p14="http://schemas.microsoft.com/office/powerpoint/2010/main" val="1702685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21038-A934-5A32-135F-9EF28F9FA88C}"/>
              </a:ext>
            </a:extLst>
          </p:cNvPr>
          <p:cNvSpPr>
            <a:spLocks noGrp="1"/>
          </p:cNvSpPr>
          <p:nvPr>
            <p:ph idx="1"/>
          </p:nvPr>
        </p:nvSpPr>
        <p:spPr>
          <a:xfrm>
            <a:off x="838200" y="497305"/>
            <a:ext cx="10515600" cy="5107364"/>
          </a:xfrm>
        </p:spPr>
        <p:txBody>
          <a:bodyPr>
            <a:normAutofit fontScale="85000" lnSpcReduction="20000"/>
          </a:bodyPr>
          <a:lstStyle/>
          <a:p>
            <a:r>
              <a:rPr lang="en-US" i="0" dirty="0">
                <a:effectLst/>
                <a:latin typeface="Times New Roman" panose="02020603050405020304" pitchFamily="18" charset="0"/>
                <a:cs typeface="Times New Roman" panose="02020603050405020304" pitchFamily="18" charset="0"/>
              </a:rPr>
              <a:t>In neural networks, "bias" refers to a constant value added to the output of a neuron before it's passed through the activation function. </a:t>
            </a:r>
          </a:p>
          <a:p>
            <a:r>
              <a:rPr lang="en-US" i="0" dirty="0">
                <a:effectLst/>
                <a:latin typeface="Times New Roman" panose="02020603050405020304" pitchFamily="18" charset="0"/>
                <a:cs typeface="Times New Roman" panose="02020603050405020304" pitchFamily="18" charset="0"/>
              </a:rPr>
              <a:t>It acts as a threshold or offset, allowing neurons to activate even when the weighted sum of inputs is not sufficient</a:t>
            </a: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Simple Meaning:</a:t>
            </a:r>
          </a:p>
          <a:p>
            <a:r>
              <a:rPr lang="en-IN" b="1" dirty="0">
                <a:latin typeface="Times New Roman" panose="02020603050405020304" pitchFamily="18" charset="0"/>
                <a:cs typeface="Times New Roman" panose="02020603050405020304" pitchFamily="18" charset="0"/>
              </a:rPr>
              <a:t>Bias </a:t>
            </a:r>
            <a:r>
              <a:rPr lang="en-IN" dirty="0">
                <a:latin typeface="Times New Roman" panose="02020603050405020304" pitchFamily="18" charset="0"/>
                <a:cs typeface="Times New Roman" panose="02020603050405020304" pitchFamily="18" charset="0"/>
              </a:rPr>
              <a:t>→ extra value added to adjust output </a:t>
            </a:r>
          </a:p>
          <a:p>
            <a:r>
              <a:rPr lang="en-IN" b="1" dirty="0">
                <a:latin typeface="Times New Roman" panose="02020603050405020304" pitchFamily="18" charset="0"/>
                <a:cs typeface="Times New Roman" panose="02020603050405020304" pitchFamily="18" charset="0"/>
              </a:rPr>
              <a:t>Learning Rate </a:t>
            </a:r>
            <a:r>
              <a:rPr lang="en-IN" dirty="0">
                <a:latin typeface="Times New Roman" panose="02020603050405020304" pitchFamily="18" charset="0"/>
                <a:cs typeface="Times New Roman" panose="02020603050405020304" pitchFamily="18" charset="0"/>
              </a:rPr>
              <a:t>→ how fast model learns </a:t>
            </a:r>
          </a:p>
          <a:p>
            <a:pPr marL="0" indent="0">
              <a:buNone/>
            </a:pPr>
            <a:r>
              <a:rPr lang="en-IN" b="1" dirty="0">
                <a:latin typeface="Times New Roman" panose="02020603050405020304" pitchFamily="18" charset="0"/>
                <a:cs typeface="Times New Roman" panose="02020603050405020304" pitchFamily="18" charset="0"/>
              </a:rPr>
              <a:t>Functions:</a:t>
            </a:r>
          </a:p>
          <a:p>
            <a:r>
              <a:rPr lang="en-IN" dirty="0">
                <a:latin typeface="Times New Roman" panose="02020603050405020304" pitchFamily="18" charset="0"/>
                <a:cs typeface="Times New Roman" panose="02020603050405020304" pitchFamily="18" charset="0"/>
              </a:rPr>
              <a:t>Step function → gives 0 or 1 </a:t>
            </a:r>
          </a:p>
          <a:p>
            <a:r>
              <a:rPr lang="en-IN" dirty="0">
                <a:latin typeface="Times New Roman" panose="02020603050405020304" pitchFamily="18" charset="0"/>
                <a:cs typeface="Times New Roman" panose="02020603050405020304" pitchFamily="18" charset="0"/>
              </a:rPr>
              <a:t>Activation function → introduces non-linearity </a:t>
            </a:r>
          </a:p>
          <a:p>
            <a:pPr marL="0" indent="0">
              <a:buNone/>
            </a:pPr>
            <a:r>
              <a:rPr lang="en-IN" b="1" dirty="0">
                <a:latin typeface="Times New Roman" panose="02020603050405020304" pitchFamily="18" charset="0"/>
                <a:cs typeface="Times New Roman" panose="02020603050405020304" pitchFamily="18" charset="0"/>
              </a:rPr>
              <a:t>Simple idea</a:t>
            </a:r>
            <a:r>
              <a:rPr lang="en-IN" dirty="0">
                <a:latin typeface="Times New Roman" panose="02020603050405020304" pitchFamily="18" charset="0"/>
                <a:cs typeface="Times New Roman" panose="02020603050405020304" pitchFamily="18" charset="0"/>
              </a:rPr>
              <a:t>: Helps model make decisions.</a:t>
            </a:r>
          </a:p>
          <a:p>
            <a:endParaRPr lang="en-US" dirty="0">
              <a:latin typeface="Times New Roman" panose="02020603050405020304" pitchFamily="18" charset="0"/>
              <a:cs typeface="Times New Roman" panose="02020603050405020304" pitchFamily="18" charset="0"/>
            </a:endParaRPr>
          </a:p>
          <a:p>
            <a:r>
              <a:rPr lang="en-US" i="0" dirty="0">
                <a:effectLst/>
                <a:latin typeface="Times New Roman" panose="02020603050405020304" pitchFamily="18" charset="0"/>
                <a:cs typeface="Times New Roman" panose="02020603050405020304" pitchFamily="18" charset="0"/>
              </a:rPr>
              <a:t>Learning rate is a hyperparameter that governs how much a machine learning model adjusts its parameters at each step of its optimization algorithm</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4476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026D6B3-8739-86B7-2D25-60160E9E8ACC}"/>
              </a:ext>
            </a:extLst>
          </p:cNvPr>
          <p:cNvPicPr>
            <a:picLocks noGrp="1" noChangeAspect="1"/>
          </p:cNvPicPr>
          <p:nvPr>
            <p:ph idx="1"/>
          </p:nvPr>
        </p:nvPicPr>
        <p:blipFill>
          <a:blip r:embed="rId2"/>
          <a:stretch>
            <a:fillRect/>
          </a:stretch>
        </p:blipFill>
        <p:spPr>
          <a:xfrm>
            <a:off x="831877" y="769728"/>
            <a:ext cx="10541976" cy="1998446"/>
          </a:xfrm>
        </p:spPr>
      </p:pic>
      <p:pic>
        <p:nvPicPr>
          <p:cNvPr id="7" name="Picture 6">
            <a:extLst>
              <a:ext uri="{FF2B5EF4-FFF2-40B4-BE49-F238E27FC236}">
                <a16:creationId xmlns:a16="http://schemas.microsoft.com/office/drawing/2014/main" id="{747FFE49-8E82-6E8C-F872-E3E1CFDAB7C0}"/>
              </a:ext>
            </a:extLst>
          </p:cNvPr>
          <p:cNvPicPr>
            <a:picLocks noChangeAspect="1"/>
          </p:cNvPicPr>
          <p:nvPr/>
        </p:nvPicPr>
        <p:blipFill>
          <a:blip r:embed="rId3"/>
          <a:stretch>
            <a:fillRect/>
          </a:stretch>
        </p:blipFill>
        <p:spPr>
          <a:xfrm>
            <a:off x="705549" y="3302796"/>
            <a:ext cx="4476051" cy="3093539"/>
          </a:xfrm>
          <a:prstGeom prst="rect">
            <a:avLst/>
          </a:prstGeom>
        </p:spPr>
      </p:pic>
      <p:sp>
        <p:nvSpPr>
          <p:cNvPr id="3" name="TextBox 2">
            <a:extLst>
              <a:ext uri="{FF2B5EF4-FFF2-40B4-BE49-F238E27FC236}">
                <a16:creationId xmlns:a16="http://schemas.microsoft.com/office/drawing/2014/main" id="{B7CD4101-DCC4-AF1E-CB52-7898937A2F02}"/>
              </a:ext>
            </a:extLst>
          </p:cNvPr>
          <p:cNvSpPr txBox="1"/>
          <p:nvPr/>
        </p:nvSpPr>
        <p:spPr>
          <a:xfrm>
            <a:off x="5619394" y="4949815"/>
            <a:ext cx="6096000" cy="1015663"/>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Step </a:t>
            </a:r>
            <a:r>
              <a:rPr lang="en-US" sz="2000" b="1" dirty="0" err="1">
                <a:latin typeface="Times New Roman" panose="02020603050405020304" pitchFamily="18" charset="0"/>
                <a:cs typeface="Times New Roman" panose="02020603050405020304" pitchFamily="18" charset="0"/>
              </a:rPr>
              <a:t>func</a:t>
            </a:r>
            <a:r>
              <a:rPr lang="en-US" sz="2000" dirty="0">
                <a:latin typeface="Times New Roman" panose="02020603050405020304" pitchFamily="18" charset="0"/>
                <a:cs typeface="Times New Roman" panose="02020603050405020304" pitchFamily="18" charset="0"/>
              </a:rPr>
              <a:t>: A </a:t>
            </a:r>
            <a:r>
              <a:rPr lang="en-US" sz="2000" b="1" dirty="0">
                <a:latin typeface="Times New Roman" panose="02020603050405020304" pitchFamily="18" charset="0"/>
                <a:cs typeface="Times New Roman" panose="02020603050405020304" pitchFamily="18" charset="0"/>
              </a:rPr>
              <a:t>binary activation function</a:t>
            </a:r>
            <a:r>
              <a:rPr lang="en-US" sz="2000" dirty="0">
                <a:latin typeface="Times New Roman" panose="02020603050405020304" pitchFamily="18" charset="0"/>
                <a:cs typeface="Times New Roman" panose="02020603050405020304" pitchFamily="18" charset="0"/>
              </a:rPr>
              <a:t> that outputs either 0 or 1 based on whether the input is above or below a threshold.</a:t>
            </a:r>
            <a:endParaRPr lang="en-IN" sz="2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EF3B479-D6AE-E67D-2BB0-1CB9F7DA50B9}"/>
              </a:ext>
            </a:extLst>
          </p:cNvPr>
          <p:cNvSpPr txBox="1"/>
          <p:nvPr/>
        </p:nvSpPr>
        <p:spPr>
          <a:xfrm>
            <a:off x="5619394" y="3735884"/>
            <a:ext cx="6096000" cy="707886"/>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Activation </a:t>
            </a:r>
            <a:r>
              <a:rPr lang="en-US" sz="2000" dirty="0" err="1">
                <a:latin typeface="Times New Roman" panose="02020603050405020304" pitchFamily="18" charset="0"/>
                <a:cs typeface="Times New Roman" panose="02020603050405020304" pitchFamily="18" charset="0"/>
              </a:rPr>
              <a:t>func</a:t>
            </a:r>
            <a:r>
              <a:rPr lang="en-US" sz="2000" dirty="0">
                <a:latin typeface="Times New Roman" panose="02020603050405020304" pitchFamily="18" charset="0"/>
                <a:cs typeface="Times New Roman" panose="02020603050405020304" pitchFamily="18" charset="0"/>
              </a:rPr>
              <a:t> :A </a:t>
            </a:r>
            <a:r>
              <a:rPr lang="en-US" sz="2000" b="1" dirty="0">
                <a:latin typeface="Times New Roman" panose="02020603050405020304" pitchFamily="18" charset="0"/>
                <a:cs typeface="Times New Roman" panose="02020603050405020304" pitchFamily="18" charset="0"/>
              </a:rPr>
              <a:t>mathematical function</a:t>
            </a:r>
            <a:r>
              <a:rPr lang="en-US" sz="2000" dirty="0">
                <a:latin typeface="Times New Roman" panose="02020603050405020304" pitchFamily="18" charset="0"/>
                <a:cs typeface="Times New Roman" panose="02020603050405020304" pitchFamily="18" charset="0"/>
              </a:rPr>
              <a:t> applied to a neuron's output to introduce </a:t>
            </a:r>
            <a:r>
              <a:rPr lang="en-US" sz="2000" b="1" dirty="0">
                <a:latin typeface="Times New Roman" panose="02020603050405020304" pitchFamily="18" charset="0"/>
                <a:cs typeface="Times New Roman" panose="02020603050405020304" pitchFamily="18" charset="0"/>
              </a:rPr>
              <a:t>non-linearity</a:t>
            </a:r>
            <a:r>
              <a:rPr lang="en-US" sz="2000" dirty="0">
                <a:latin typeface="Times New Roman" panose="02020603050405020304" pitchFamily="18" charset="0"/>
                <a:cs typeface="Times New Roman" panose="02020603050405020304" pitchFamily="18" charset="0"/>
              </a:rPr>
              <a:t> into the model.</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2109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230B4-3CC4-D84F-C7CB-10F0113CE0A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2D93415-ED9A-99AA-C1BD-632D56008B3E}"/>
              </a:ext>
            </a:extLst>
          </p:cNvPr>
          <p:cNvPicPr>
            <a:picLocks noChangeAspect="1"/>
          </p:cNvPicPr>
          <p:nvPr/>
        </p:nvPicPr>
        <p:blipFill>
          <a:blip r:embed="rId3"/>
          <a:stretch>
            <a:fillRect/>
          </a:stretch>
        </p:blipFill>
        <p:spPr>
          <a:xfrm>
            <a:off x="414817" y="1178560"/>
            <a:ext cx="10904953" cy="4323183"/>
          </a:xfrm>
          <a:prstGeom prst="rect">
            <a:avLst/>
          </a:prstGeom>
        </p:spPr>
      </p:pic>
    </p:spTree>
    <p:extLst>
      <p:ext uri="{BB962C8B-B14F-4D97-AF65-F5344CB8AC3E}">
        <p14:creationId xmlns:p14="http://schemas.microsoft.com/office/powerpoint/2010/main" val="4189485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80856-75B1-6DCB-1967-0A204EF5790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9D1C3F8-1600-E4DE-DD23-4FA901F4E110}"/>
              </a:ext>
            </a:extLst>
          </p:cNvPr>
          <p:cNvPicPr>
            <a:picLocks noChangeAspect="1"/>
          </p:cNvPicPr>
          <p:nvPr/>
        </p:nvPicPr>
        <p:blipFill>
          <a:blip r:embed="rId2"/>
          <a:stretch>
            <a:fillRect/>
          </a:stretch>
        </p:blipFill>
        <p:spPr>
          <a:xfrm>
            <a:off x="426427" y="467573"/>
            <a:ext cx="10922465" cy="4768963"/>
          </a:xfrm>
          <a:prstGeom prst="rect">
            <a:avLst/>
          </a:prstGeom>
        </p:spPr>
      </p:pic>
      <p:sp>
        <p:nvSpPr>
          <p:cNvPr id="3" name="TextBox 2">
            <a:extLst>
              <a:ext uri="{FF2B5EF4-FFF2-40B4-BE49-F238E27FC236}">
                <a16:creationId xmlns:a16="http://schemas.microsoft.com/office/drawing/2014/main" id="{46E9D21F-16A6-F38A-DADB-1CF3A74B584F}"/>
              </a:ext>
            </a:extLst>
          </p:cNvPr>
          <p:cNvSpPr txBox="1"/>
          <p:nvPr/>
        </p:nvSpPr>
        <p:spPr>
          <a:xfrm>
            <a:off x="5000513" y="6390427"/>
            <a:ext cx="8613058" cy="369332"/>
          </a:xfrm>
          <a:prstGeom prst="rect">
            <a:avLst/>
          </a:prstGeom>
          <a:noFill/>
        </p:spPr>
        <p:txBody>
          <a:bodyPr wrap="square">
            <a:spAutoFit/>
          </a:bodyPr>
          <a:lstStyle/>
          <a:p>
            <a:r>
              <a:rPr lang="en-US" dirty="0"/>
              <a:t>The table implements that threshold by subtracting 0.4 in the net input</a:t>
            </a:r>
            <a:endParaRPr lang="en-IN" dirty="0"/>
          </a:p>
        </p:txBody>
      </p:sp>
      <p:pic>
        <p:nvPicPr>
          <p:cNvPr id="8" name="Picture 7">
            <a:extLst>
              <a:ext uri="{FF2B5EF4-FFF2-40B4-BE49-F238E27FC236}">
                <a16:creationId xmlns:a16="http://schemas.microsoft.com/office/drawing/2014/main" id="{C82099CC-7E76-DE81-4F00-7B7392CF73B5}"/>
              </a:ext>
            </a:extLst>
          </p:cNvPr>
          <p:cNvPicPr>
            <a:picLocks noChangeAspect="1"/>
          </p:cNvPicPr>
          <p:nvPr/>
        </p:nvPicPr>
        <p:blipFill>
          <a:blip r:embed="rId3"/>
          <a:stretch>
            <a:fillRect/>
          </a:stretch>
        </p:blipFill>
        <p:spPr>
          <a:xfrm>
            <a:off x="6096000" y="5642484"/>
            <a:ext cx="5235394" cy="586791"/>
          </a:xfrm>
          <a:prstGeom prst="rect">
            <a:avLst/>
          </a:prstGeom>
        </p:spPr>
      </p:pic>
    </p:spTree>
    <p:extLst>
      <p:ext uri="{BB962C8B-B14F-4D97-AF65-F5344CB8AC3E}">
        <p14:creationId xmlns:p14="http://schemas.microsoft.com/office/powerpoint/2010/main" val="3391025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92021-8292-3A90-E8DD-A8D70D7216F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670DCCC-1A0C-B3DA-4305-B3EC16344DD6}"/>
              </a:ext>
            </a:extLst>
          </p:cNvPr>
          <p:cNvPicPr>
            <a:picLocks noChangeAspect="1"/>
          </p:cNvPicPr>
          <p:nvPr/>
        </p:nvPicPr>
        <p:blipFill>
          <a:blip r:embed="rId2"/>
          <a:stretch>
            <a:fillRect/>
          </a:stretch>
        </p:blipFill>
        <p:spPr>
          <a:xfrm>
            <a:off x="353072" y="983558"/>
            <a:ext cx="11201701" cy="4890883"/>
          </a:xfrm>
          <a:prstGeom prst="rect">
            <a:avLst/>
          </a:prstGeom>
        </p:spPr>
      </p:pic>
    </p:spTree>
    <p:extLst>
      <p:ext uri="{BB962C8B-B14F-4D97-AF65-F5344CB8AC3E}">
        <p14:creationId xmlns:p14="http://schemas.microsoft.com/office/powerpoint/2010/main" val="774194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9D922-6F45-CDDD-6E7A-BEABCEF148F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EB8522C-54FE-BB13-7732-155FCF837BC6}"/>
              </a:ext>
            </a:extLst>
          </p:cNvPr>
          <p:cNvPicPr>
            <a:picLocks noChangeAspect="1"/>
          </p:cNvPicPr>
          <p:nvPr/>
        </p:nvPicPr>
        <p:blipFill>
          <a:blip r:embed="rId2"/>
          <a:stretch>
            <a:fillRect/>
          </a:stretch>
        </p:blipFill>
        <p:spPr>
          <a:xfrm>
            <a:off x="574313" y="213360"/>
            <a:ext cx="10469607" cy="2270681"/>
          </a:xfrm>
          <a:prstGeom prst="rect">
            <a:avLst/>
          </a:prstGeom>
        </p:spPr>
      </p:pic>
      <p:pic>
        <p:nvPicPr>
          <p:cNvPr id="7" name="Picture 6">
            <a:extLst>
              <a:ext uri="{FF2B5EF4-FFF2-40B4-BE49-F238E27FC236}">
                <a16:creationId xmlns:a16="http://schemas.microsoft.com/office/drawing/2014/main" id="{D9C4670A-2719-DFB8-FFD3-D7306B6B7416}"/>
              </a:ext>
            </a:extLst>
          </p:cNvPr>
          <p:cNvPicPr>
            <a:picLocks noChangeAspect="1"/>
          </p:cNvPicPr>
          <p:nvPr/>
        </p:nvPicPr>
        <p:blipFill>
          <a:blip r:embed="rId3"/>
          <a:stretch>
            <a:fillRect/>
          </a:stretch>
        </p:blipFill>
        <p:spPr>
          <a:xfrm>
            <a:off x="2530044" y="2480481"/>
            <a:ext cx="5851956" cy="4164159"/>
          </a:xfrm>
          <a:prstGeom prst="rect">
            <a:avLst/>
          </a:prstGeom>
        </p:spPr>
      </p:pic>
    </p:spTree>
    <p:extLst>
      <p:ext uri="{BB962C8B-B14F-4D97-AF65-F5344CB8AC3E}">
        <p14:creationId xmlns:p14="http://schemas.microsoft.com/office/powerpoint/2010/main" val="212978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63209-F21A-A4EA-644B-EEF3D9AA470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A09EC26-3191-BB92-A74A-31832F3A39B9}"/>
              </a:ext>
            </a:extLst>
          </p:cNvPr>
          <p:cNvPicPr>
            <a:picLocks noChangeAspect="1"/>
          </p:cNvPicPr>
          <p:nvPr/>
        </p:nvPicPr>
        <p:blipFill>
          <a:blip r:embed="rId2"/>
          <a:stretch>
            <a:fillRect/>
          </a:stretch>
        </p:blipFill>
        <p:spPr>
          <a:xfrm>
            <a:off x="432624" y="741680"/>
            <a:ext cx="11326752" cy="4720697"/>
          </a:xfrm>
          <a:prstGeom prst="rect">
            <a:avLst/>
          </a:prstGeom>
        </p:spPr>
      </p:pic>
    </p:spTree>
    <p:extLst>
      <p:ext uri="{BB962C8B-B14F-4D97-AF65-F5344CB8AC3E}">
        <p14:creationId xmlns:p14="http://schemas.microsoft.com/office/powerpoint/2010/main" val="8633181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D9D46-CFDB-ABF8-7EE4-BCA35BB16E0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1B751A0-B88F-5766-95AD-981EB9A304F9}"/>
              </a:ext>
            </a:extLst>
          </p:cNvPr>
          <p:cNvPicPr>
            <a:picLocks noChangeAspect="1"/>
          </p:cNvPicPr>
          <p:nvPr/>
        </p:nvPicPr>
        <p:blipFill>
          <a:blip r:embed="rId2"/>
          <a:stretch>
            <a:fillRect/>
          </a:stretch>
        </p:blipFill>
        <p:spPr>
          <a:xfrm>
            <a:off x="412994" y="1595120"/>
            <a:ext cx="11164584" cy="3177613"/>
          </a:xfrm>
          <a:prstGeom prst="rect">
            <a:avLst/>
          </a:prstGeom>
        </p:spPr>
      </p:pic>
    </p:spTree>
    <p:extLst>
      <p:ext uri="{BB962C8B-B14F-4D97-AF65-F5344CB8AC3E}">
        <p14:creationId xmlns:p14="http://schemas.microsoft.com/office/powerpoint/2010/main" val="3894174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9C3A7-40D1-74C9-BC2C-452E9A26A6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7F97A1-CE7F-3D51-CEA5-83913AAC3822}"/>
              </a:ext>
            </a:extLst>
          </p:cNvPr>
          <p:cNvSpPr>
            <a:spLocks noGrp="1"/>
          </p:cNvSpPr>
          <p:nvPr>
            <p:ph type="title"/>
          </p:nvPr>
        </p:nvSpPr>
        <p:spPr>
          <a:xfrm>
            <a:off x="838200" y="914400"/>
            <a:ext cx="10515600" cy="911225"/>
          </a:xfrm>
          <a:solidFill>
            <a:schemeClr val="accent2">
              <a:lumMod val="20000"/>
              <a:lumOff val="80000"/>
            </a:schemeClr>
          </a:solidFill>
        </p:spPr>
        <p:txBody>
          <a:bodyPr/>
          <a:lstStyle/>
          <a:p>
            <a:pPr algn="ctr"/>
            <a:r>
              <a:rPr lang="en-US" b="1" dirty="0">
                <a:latin typeface="Times New Roman" panose="02020603050405020304" pitchFamily="18" charset="0"/>
                <a:cs typeface="Times New Roman" panose="02020603050405020304" pitchFamily="18" charset="0"/>
              </a:rPr>
              <a:t>Why Epoch is Considered?</a:t>
            </a:r>
          </a:p>
        </p:txBody>
      </p:sp>
      <p:sp>
        <p:nvSpPr>
          <p:cNvPr id="3" name="Content Placeholder 2">
            <a:extLst>
              <a:ext uri="{FF2B5EF4-FFF2-40B4-BE49-F238E27FC236}">
                <a16:creationId xmlns:a16="http://schemas.microsoft.com/office/drawing/2014/main" id="{9DA09BDF-074C-1EAB-53D0-59321FF46E62}"/>
              </a:ext>
            </a:extLst>
          </p:cNvPr>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One pass is </a:t>
            </a:r>
            <a:r>
              <a:rPr lang="en-US" sz="2400" b="1" dirty="0">
                <a:latin typeface="Times New Roman" panose="02020603050405020304" pitchFamily="18" charset="0"/>
                <a:cs typeface="Times New Roman" panose="02020603050405020304" pitchFamily="18" charset="0"/>
              </a:rPr>
              <a:t>not enough to learn</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We repeat multiple epochs to: </a:t>
            </a:r>
          </a:p>
          <a:p>
            <a:pPr lvl="1"/>
            <a:r>
              <a:rPr lang="en-US" dirty="0">
                <a:latin typeface="Times New Roman" panose="02020603050405020304" pitchFamily="18" charset="0"/>
                <a:cs typeface="Times New Roman" panose="02020603050405020304" pitchFamily="18" charset="0"/>
              </a:rPr>
              <a:t>Reduce errors </a:t>
            </a:r>
          </a:p>
          <a:p>
            <a:pPr lvl="1"/>
            <a:r>
              <a:rPr lang="en-US" dirty="0">
                <a:latin typeface="Times New Roman" panose="02020603050405020304" pitchFamily="18" charset="0"/>
                <a:cs typeface="Times New Roman" panose="02020603050405020304" pitchFamily="18" charset="0"/>
              </a:rPr>
              <a:t>Adjust weights </a:t>
            </a:r>
          </a:p>
          <a:p>
            <a:pPr lvl="1"/>
            <a:r>
              <a:rPr lang="en-US" dirty="0">
                <a:latin typeface="Times New Roman" panose="02020603050405020304" pitchFamily="18" charset="0"/>
                <a:cs typeface="Times New Roman" panose="02020603050405020304" pitchFamily="18" charset="0"/>
              </a:rPr>
              <a:t>Achieve correct output </a:t>
            </a:r>
          </a:p>
          <a:p>
            <a:pPr marL="0" indent="0">
              <a:buNone/>
            </a:pPr>
            <a:r>
              <a:rPr lang="en-US" sz="2400" b="1" dirty="0">
                <a:latin typeface="Times New Roman" panose="02020603050405020304" pitchFamily="18" charset="0"/>
                <a:cs typeface="Times New Roman" panose="02020603050405020304" pitchFamily="18" charset="0"/>
              </a:rPr>
              <a:t>Training stops when:</a:t>
            </a:r>
          </a:p>
          <a:p>
            <a:r>
              <a:rPr lang="en-US" sz="2400" dirty="0">
                <a:latin typeface="Times New Roman" panose="02020603050405020304" pitchFamily="18" charset="0"/>
                <a:cs typeface="Times New Roman" panose="02020603050405020304" pitchFamily="18" charset="0"/>
              </a:rPr>
              <a:t>All outputs are correct OR </a:t>
            </a:r>
          </a:p>
          <a:p>
            <a:r>
              <a:rPr lang="en-US" sz="2400" dirty="0">
                <a:latin typeface="Times New Roman" panose="02020603050405020304" pitchFamily="18" charset="0"/>
                <a:cs typeface="Times New Roman" panose="02020603050405020304" pitchFamily="18" charset="0"/>
              </a:rPr>
              <a:t>Error becomes minimum</a:t>
            </a:r>
          </a:p>
          <a:p>
            <a:endParaRPr lang="en-IN" dirty="0"/>
          </a:p>
        </p:txBody>
      </p:sp>
    </p:spTree>
    <p:extLst>
      <p:ext uri="{BB962C8B-B14F-4D97-AF65-F5344CB8AC3E}">
        <p14:creationId xmlns:p14="http://schemas.microsoft.com/office/powerpoint/2010/main" val="2525829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9D8B4-5D74-5C02-5AF1-BDDA3888C3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A41A1F-7A22-E690-B503-C837A6FBD00F}"/>
              </a:ext>
            </a:extLst>
          </p:cNvPr>
          <p:cNvSpPr>
            <a:spLocks noGrp="1"/>
          </p:cNvSpPr>
          <p:nvPr>
            <p:ph type="title"/>
          </p:nvPr>
        </p:nvSpPr>
        <p:spPr>
          <a:xfrm>
            <a:off x="838200" y="914400"/>
            <a:ext cx="10515600" cy="911225"/>
          </a:xfrm>
          <a:solidFill>
            <a:schemeClr val="accent2">
              <a:lumMod val="20000"/>
              <a:lumOff val="80000"/>
            </a:schemeClr>
          </a:solidFill>
        </p:spPr>
        <p:txBody>
          <a:bodyPr/>
          <a:lstStyle/>
          <a:p>
            <a:pPr algn="ctr"/>
            <a:r>
              <a:rPr lang="en-IN" b="1" dirty="0">
                <a:latin typeface="Times New Roman" panose="02020603050405020304" pitchFamily="18" charset="0"/>
                <a:cs typeface="Times New Roman" panose="02020603050405020304" pitchFamily="18" charset="0"/>
              </a:rPr>
              <a:t>Learning from Numerical</a:t>
            </a:r>
          </a:p>
        </p:txBody>
      </p:sp>
      <p:sp>
        <p:nvSpPr>
          <p:cNvPr id="3" name="Content Placeholder 2">
            <a:extLst>
              <a:ext uri="{FF2B5EF4-FFF2-40B4-BE49-F238E27FC236}">
                <a16:creationId xmlns:a16="http://schemas.microsoft.com/office/drawing/2014/main" id="{27A76E07-F9FD-3045-127A-EA2312A89290}"/>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Perceptron learns step-by-step </a:t>
            </a:r>
          </a:p>
          <a:p>
            <a:r>
              <a:rPr lang="en-US" dirty="0">
                <a:latin typeface="Times New Roman" panose="02020603050405020304" pitchFamily="18" charset="0"/>
                <a:cs typeface="Times New Roman" panose="02020603050405020304" pitchFamily="18" charset="0"/>
              </a:rPr>
              <a:t>Errors → update weights </a:t>
            </a:r>
          </a:p>
          <a:p>
            <a:r>
              <a:rPr lang="en-US" dirty="0">
                <a:latin typeface="Times New Roman" panose="02020603050405020304" pitchFamily="18" charset="0"/>
                <a:cs typeface="Times New Roman" panose="02020603050405020304" pitchFamily="18" charset="0"/>
              </a:rPr>
              <a:t>Epochs → repeat learning cycle </a:t>
            </a:r>
          </a:p>
          <a:p>
            <a:r>
              <a:rPr lang="en-US" dirty="0">
                <a:latin typeface="Times New Roman" panose="02020603050405020304" pitchFamily="18" charset="0"/>
                <a:cs typeface="Times New Roman" panose="02020603050405020304" pitchFamily="18" charset="0"/>
              </a:rPr>
              <a:t>Finally, → correct AND function </a:t>
            </a:r>
          </a:p>
          <a:p>
            <a:endParaRPr lang="en-IN" dirty="0"/>
          </a:p>
        </p:txBody>
      </p:sp>
    </p:spTree>
    <p:extLst>
      <p:ext uri="{BB962C8B-B14F-4D97-AF65-F5344CB8AC3E}">
        <p14:creationId xmlns:p14="http://schemas.microsoft.com/office/powerpoint/2010/main" val="4146749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7350B-149E-F515-3809-DEA1DDB305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ADC51B-C635-8F3B-F930-9FDC7195CAC2}"/>
              </a:ext>
            </a:extLst>
          </p:cNvPr>
          <p:cNvSpPr>
            <a:spLocks noGrp="1"/>
          </p:cNvSpPr>
          <p:nvPr>
            <p:ph type="title"/>
          </p:nvPr>
        </p:nvSpPr>
        <p:spPr>
          <a:xfrm>
            <a:off x="340360" y="153192"/>
            <a:ext cx="10515600" cy="1325563"/>
          </a:xfrm>
          <a:solidFill>
            <a:schemeClr val="accent2">
              <a:lumMod val="20000"/>
              <a:lumOff val="80000"/>
            </a:schemeClr>
          </a:solidFill>
        </p:spPr>
        <p:txBody>
          <a:bodyPr/>
          <a:lstStyle/>
          <a:p>
            <a:pPr algn="ctr"/>
            <a:r>
              <a:rPr lang="en-US" dirty="0"/>
              <a:t>10.1 INTRODUCTION</a:t>
            </a:r>
            <a:endParaRPr lang="en-IN" dirty="0"/>
          </a:p>
        </p:txBody>
      </p:sp>
      <p:sp>
        <p:nvSpPr>
          <p:cNvPr id="3" name="Content Placeholder 2">
            <a:extLst>
              <a:ext uri="{FF2B5EF4-FFF2-40B4-BE49-F238E27FC236}">
                <a16:creationId xmlns:a16="http://schemas.microsoft.com/office/drawing/2014/main" id="{58CE9EA7-E885-EB6D-4795-9C9C2BB7D9D1}"/>
              </a:ext>
            </a:extLst>
          </p:cNvPr>
          <p:cNvSpPr>
            <a:spLocks noGrp="1"/>
          </p:cNvSpPr>
          <p:nvPr>
            <p:ph idx="1"/>
          </p:nvPr>
        </p:nvSpPr>
        <p:spPr>
          <a:xfrm>
            <a:off x="497840" y="1478755"/>
            <a:ext cx="11074400" cy="4351338"/>
          </a:xfrm>
        </p:spPr>
        <p:txBody>
          <a:bodyPr>
            <a:normAutofit fontScale="85000" lnSpcReduction="20000"/>
          </a:bodyPr>
          <a:lstStyle/>
          <a:p>
            <a:r>
              <a:rPr lang="en-IN" dirty="0">
                <a:latin typeface="Times New Roman" panose="02020603050405020304" pitchFamily="18" charset="0"/>
                <a:cs typeface="Times New Roman" panose="02020603050405020304" pitchFamily="18" charset="0"/>
              </a:rPr>
              <a:t>Human body has </a:t>
            </a:r>
            <a:r>
              <a:rPr lang="en-IN" b="1" dirty="0">
                <a:latin typeface="Times New Roman" panose="02020603050405020304" pitchFamily="18" charset="0"/>
                <a:cs typeface="Times New Roman" panose="02020603050405020304" pitchFamily="18" charset="0"/>
              </a:rPr>
              <a:t>billions of neurons</a:t>
            </a:r>
            <a:r>
              <a:rPr lang="en-IN" dirty="0">
                <a:latin typeface="Times New Roman" panose="02020603050405020304" pitchFamily="18" charset="0"/>
                <a:cs typeface="Times New Roman" panose="02020603050405020304" pitchFamily="18" charset="0"/>
              </a:rPr>
              <a:t>. </a:t>
            </a:r>
          </a:p>
          <a:p>
            <a:r>
              <a:rPr lang="en-IN" dirty="0">
                <a:latin typeface="Times New Roman" panose="02020603050405020304" pitchFamily="18" charset="0"/>
                <a:cs typeface="Times New Roman" panose="02020603050405020304" pitchFamily="18" charset="0"/>
              </a:rPr>
              <a:t>Functions: </a:t>
            </a:r>
          </a:p>
          <a:p>
            <a:pPr lvl="1"/>
            <a:r>
              <a:rPr lang="en-IN" dirty="0">
                <a:latin typeface="Times New Roman" panose="02020603050405020304" pitchFamily="18" charset="0"/>
                <a:cs typeface="Times New Roman" panose="02020603050405020304" pitchFamily="18" charset="0"/>
              </a:rPr>
              <a:t>Seeing, hearing, smelling </a:t>
            </a:r>
          </a:p>
          <a:p>
            <a:pPr lvl="1"/>
            <a:r>
              <a:rPr lang="en-IN" dirty="0">
                <a:latin typeface="Times New Roman" panose="02020603050405020304" pitchFamily="18" charset="0"/>
                <a:cs typeface="Times New Roman" panose="02020603050405020304" pitchFamily="18" charset="0"/>
              </a:rPr>
              <a:t>Thinking and remembering </a:t>
            </a:r>
          </a:p>
          <a:p>
            <a:pPr marL="0" indent="0">
              <a:buNone/>
            </a:pPr>
            <a:r>
              <a:rPr lang="en-IN" b="1" dirty="0">
                <a:latin typeface="Times New Roman" panose="02020603050405020304" pitchFamily="18" charset="0"/>
                <a:cs typeface="Times New Roman" panose="02020603050405020304" pitchFamily="18" charset="0"/>
              </a:rPr>
              <a:t>Types of neurons:</a:t>
            </a:r>
          </a:p>
          <a:p>
            <a:r>
              <a:rPr lang="en-IN" b="1" dirty="0">
                <a:latin typeface="Times New Roman" panose="02020603050405020304" pitchFamily="18" charset="0"/>
                <a:cs typeface="Times New Roman" panose="02020603050405020304" pitchFamily="18" charset="0"/>
              </a:rPr>
              <a:t>Sensory neurons</a:t>
            </a:r>
            <a:r>
              <a:rPr lang="en-IN" dirty="0">
                <a:latin typeface="Times New Roman" panose="02020603050405020304" pitchFamily="18" charset="0"/>
                <a:cs typeface="Times New Roman" panose="02020603050405020304" pitchFamily="18" charset="0"/>
              </a:rPr>
              <a:t> → carry input to brain </a:t>
            </a:r>
          </a:p>
          <a:p>
            <a:r>
              <a:rPr lang="en-IN" b="1" dirty="0">
                <a:latin typeface="Times New Roman" panose="02020603050405020304" pitchFamily="18" charset="0"/>
                <a:cs typeface="Times New Roman" panose="02020603050405020304" pitchFamily="18" charset="0"/>
              </a:rPr>
              <a:t>Motor neurons</a:t>
            </a:r>
            <a:r>
              <a:rPr lang="en-IN" dirty="0">
                <a:latin typeface="Times New Roman" panose="02020603050405020304" pitchFamily="18" charset="0"/>
                <a:cs typeface="Times New Roman" panose="02020603050405020304" pitchFamily="18" charset="0"/>
              </a:rPr>
              <a:t> → send commands to body </a:t>
            </a:r>
          </a:p>
          <a:p>
            <a:r>
              <a:rPr lang="en-IN" b="1" dirty="0">
                <a:latin typeface="Times New Roman" panose="02020603050405020304" pitchFamily="18" charset="0"/>
                <a:cs typeface="Times New Roman" panose="02020603050405020304" pitchFamily="18" charset="0"/>
              </a:rPr>
              <a:t>Interneurons</a:t>
            </a:r>
            <a:r>
              <a:rPr lang="en-IN" dirty="0">
                <a:latin typeface="Times New Roman" panose="02020603050405020304" pitchFamily="18" charset="0"/>
                <a:cs typeface="Times New Roman" panose="02020603050405020304" pitchFamily="18" charset="0"/>
              </a:rPr>
              <a:t> → connect neurons </a:t>
            </a:r>
          </a:p>
          <a:p>
            <a:pPr marL="0" indent="0">
              <a:buNone/>
            </a:pPr>
            <a:r>
              <a:rPr lang="en-IN" b="1" dirty="0">
                <a:latin typeface="Times New Roman" panose="02020603050405020304" pitchFamily="18" charset="0"/>
                <a:cs typeface="Times New Roman" panose="02020603050405020304" pitchFamily="18" charset="0"/>
              </a:rPr>
              <a:t>System parts:</a:t>
            </a:r>
          </a:p>
          <a:p>
            <a:r>
              <a:rPr lang="en-IN" b="1" dirty="0">
                <a:latin typeface="Times New Roman" panose="02020603050405020304" pitchFamily="18" charset="0"/>
                <a:cs typeface="Times New Roman" panose="02020603050405020304" pitchFamily="18" charset="0"/>
              </a:rPr>
              <a:t>CNS (Central Nervous System)</a:t>
            </a:r>
            <a:r>
              <a:rPr lang="en-IN" dirty="0">
                <a:latin typeface="Times New Roman" panose="02020603050405020304" pitchFamily="18" charset="0"/>
                <a:cs typeface="Times New Roman" panose="02020603050405020304" pitchFamily="18" charset="0"/>
              </a:rPr>
              <a:t> → brain &amp; spinal cord </a:t>
            </a:r>
          </a:p>
          <a:p>
            <a:r>
              <a:rPr lang="en-IN" b="1" dirty="0">
                <a:latin typeface="Times New Roman" panose="02020603050405020304" pitchFamily="18" charset="0"/>
                <a:cs typeface="Times New Roman" panose="02020603050405020304" pitchFamily="18" charset="0"/>
              </a:rPr>
              <a:t>PNS (Peripheral Nervous System)</a:t>
            </a:r>
            <a:r>
              <a:rPr lang="en-IN" dirty="0">
                <a:latin typeface="Times New Roman" panose="02020603050405020304" pitchFamily="18" charset="0"/>
                <a:cs typeface="Times New Roman" panose="02020603050405020304" pitchFamily="18" charset="0"/>
              </a:rPr>
              <a:t> → rest of neurons </a:t>
            </a:r>
          </a:p>
          <a:p>
            <a:pPr marL="0" indent="0" algn="ctr">
              <a:buNone/>
            </a:pPr>
            <a:r>
              <a:rPr lang="en-IN" b="1" i="1" u="sng" dirty="0">
                <a:latin typeface="Times New Roman" panose="02020603050405020304" pitchFamily="18" charset="0"/>
                <a:cs typeface="Times New Roman" panose="02020603050405020304" pitchFamily="18" charset="0"/>
              </a:rPr>
              <a:t>Neurons receive → process → send information</a:t>
            </a:r>
          </a:p>
          <a:p>
            <a:pPr algn="just"/>
            <a:endParaRPr lang="en-IN" b="1" dirty="0"/>
          </a:p>
        </p:txBody>
      </p:sp>
    </p:spTree>
    <p:extLst>
      <p:ext uri="{BB962C8B-B14F-4D97-AF65-F5344CB8AC3E}">
        <p14:creationId xmlns:p14="http://schemas.microsoft.com/office/powerpoint/2010/main" val="1665061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EDDF4-F9ED-EC69-8169-19E11FBB86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B7DCAC-AAFB-1FC1-154F-67C8B3914798}"/>
              </a:ext>
            </a:extLst>
          </p:cNvPr>
          <p:cNvSpPr>
            <a:spLocks noGrp="1"/>
          </p:cNvSpPr>
          <p:nvPr>
            <p:ph type="title"/>
          </p:nvPr>
        </p:nvSpPr>
        <p:spPr>
          <a:xfrm>
            <a:off x="838200" y="914400"/>
            <a:ext cx="10680032" cy="4395537"/>
          </a:xfrm>
          <a:solidFill>
            <a:schemeClr val="accent2">
              <a:lumMod val="20000"/>
              <a:lumOff val="80000"/>
            </a:schemeClr>
          </a:solidFill>
        </p:spPr>
        <p:txBody>
          <a:bodyPr>
            <a:normAutofit/>
          </a:bodyPr>
          <a:lstStyle/>
          <a:p>
            <a:r>
              <a:rPr lang="en-US" sz="5400" dirty="0"/>
              <a:t>An epoch is one complete iteration over the entire training dataset. Multiple epochs are required to adjust weights and minimize error for correct classification.</a:t>
            </a:r>
          </a:p>
        </p:txBody>
      </p:sp>
    </p:spTree>
    <p:extLst>
      <p:ext uri="{BB962C8B-B14F-4D97-AF65-F5344CB8AC3E}">
        <p14:creationId xmlns:p14="http://schemas.microsoft.com/office/powerpoint/2010/main" val="35362470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5EFD9-30CC-7AF1-8E6A-C950DC69A7E2}"/>
              </a:ext>
            </a:extLst>
          </p:cNvPr>
          <p:cNvSpPr>
            <a:spLocks noGrp="1"/>
          </p:cNvSpPr>
          <p:nvPr>
            <p:ph type="title"/>
          </p:nvPr>
        </p:nvSpPr>
        <p:spPr>
          <a:xfrm>
            <a:off x="395468" y="272527"/>
            <a:ext cx="11401064" cy="1325563"/>
          </a:xfrm>
          <a:solidFill>
            <a:schemeClr val="accent2">
              <a:lumMod val="20000"/>
              <a:lumOff val="80000"/>
            </a:schemeClr>
          </a:solidFill>
        </p:spPr>
        <p:txBody>
          <a:bodyPr/>
          <a:lstStyle/>
          <a:p>
            <a:pPr algn="ctr"/>
            <a:r>
              <a:rPr lang="en-IN" dirty="0"/>
              <a:t>For Understanding : Linearly separable and Non-Linearly separable</a:t>
            </a:r>
          </a:p>
        </p:txBody>
      </p:sp>
      <p:sp>
        <p:nvSpPr>
          <p:cNvPr id="4" name="TextBox 3">
            <a:extLst>
              <a:ext uri="{FF2B5EF4-FFF2-40B4-BE49-F238E27FC236}">
                <a16:creationId xmlns:a16="http://schemas.microsoft.com/office/drawing/2014/main" id="{DA1A5C8A-B5AC-1BE0-99EC-9D8B10FA879E}"/>
              </a:ext>
            </a:extLst>
          </p:cNvPr>
          <p:cNvSpPr txBox="1"/>
          <p:nvPr/>
        </p:nvSpPr>
        <p:spPr>
          <a:xfrm>
            <a:off x="753978" y="1918446"/>
            <a:ext cx="11042553" cy="923330"/>
          </a:xfrm>
          <a:prstGeom prst="rect">
            <a:avLst/>
          </a:prstGeom>
          <a:noFill/>
        </p:spPr>
        <p:txBody>
          <a:bodyPr wrap="square">
            <a:spAutoFit/>
          </a:bodyPr>
          <a:lstStyle/>
          <a:p>
            <a:pPr marL="342900" indent="-342900">
              <a:buAutoNum type="arabicPeriod"/>
            </a:pPr>
            <a:r>
              <a:rPr lang="en-US" b="1" dirty="0"/>
              <a:t>Linearly Separable Data:- </a:t>
            </a:r>
            <a:r>
              <a:rPr lang="en-US" dirty="0"/>
              <a:t>Data can be separated sing a </a:t>
            </a:r>
            <a:r>
              <a:rPr lang="en-US" b="1" dirty="0"/>
              <a:t>straight line</a:t>
            </a:r>
            <a:r>
              <a:rPr lang="en-US" dirty="0"/>
              <a:t> (in 2D) or a </a:t>
            </a:r>
            <a:r>
              <a:rPr lang="en-US" b="1" dirty="0"/>
              <a:t>plane</a:t>
            </a:r>
            <a:r>
              <a:rPr lang="en-US" dirty="0"/>
              <a:t> (in higher dimensions).</a:t>
            </a:r>
          </a:p>
          <a:p>
            <a:endParaRPr lang="en-US" dirty="0"/>
          </a:p>
        </p:txBody>
      </p:sp>
    </p:spTree>
    <p:extLst>
      <p:ext uri="{BB962C8B-B14F-4D97-AF65-F5344CB8AC3E}">
        <p14:creationId xmlns:p14="http://schemas.microsoft.com/office/powerpoint/2010/main" val="42915222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47A79-D307-C858-76FB-86F7369B62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47D9A8-793A-F6DF-52D5-B4824A52B89F}"/>
              </a:ext>
            </a:extLst>
          </p:cNvPr>
          <p:cNvSpPr>
            <a:spLocks noGrp="1"/>
          </p:cNvSpPr>
          <p:nvPr>
            <p:ph type="title"/>
          </p:nvPr>
        </p:nvSpPr>
        <p:spPr>
          <a:xfrm>
            <a:off x="395468" y="272527"/>
            <a:ext cx="11401064" cy="1325563"/>
          </a:xfrm>
          <a:solidFill>
            <a:schemeClr val="accent2">
              <a:lumMod val="20000"/>
              <a:lumOff val="80000"/>
            </a:schemeClr>
          </a:solidFill>
        </p:spPr>
        <p:txBody>
          <a:bodyPr/>
          <a:lstStyle/>
          <a:p>
            <a:pPr algn="ctr"/>
            <a:r>
              <a:rPr lang="en-IN" dirty="0"/>
              <a:t>For Understanding : Linearly separable and Non-Linearly separable</a:t>
            </a:r>
          </a:p>
        </p:txBody>
      </p:sp>
      <p:pic>
        <p:nvPicPr>
          <p:cNvPr id="5" name="Picture 4">
            <a:extLst>
              <a:ext uri="{FF2B5EF4-FFF2-40B4-BE49-F238E27FC236}">
                <a16:creationId xmlns:a16="http://schemas.microsoft.com/office/drawing/2014/main" id="{E77D7D29-416D-41E6-529D-DE205C7DDDF8}"/>
              </a:ext>
            </a:extLst>
          </p:cNvPr>
          <p:cNvPicPr>
            <a:picLocks noChangeAspect="1"/>
          </p:cNvPicPr>
          <p:nvPr/>
        </p:nvPicPr>
        <p:blipFill>
          <a:blip r:embed="rId2"/>
          <a:stretch>
            <a:fillRect/>
          </a:stretch>
        </p:blipFill>
        <p:spPr>
          <a:xfrm>
            <a:off x="624677" y="2875344"/>
            <a:ext cx="7549722" cy="3513359"/>
          </a:xfrm>
          <a:prstGeom prst="rect">
            <a:avLst/>
          </a:prstGeom>
        </p:spPr>
      </p:pic>
      <p:sp>
        <p:nvSpPr>
          <p:cNvPr id="9" name="TextBox 8">
            <a:extLst>
              <a:ext uri="{FF2B5EF4-FFF2-40B4-BE49-F238E27FC236}">
                <a16:creationId xmlns:a16="http://schemas.microsoft.com/office/drawing/2014/main" id="{110CFAA0-5328-5B85-DB11-EFBAF7B0C9D5}"/>
              </a:ext>
            </a:extLst>
          </p:cNvPr>
          <p:cNvSpPr txBox="1"/>
          <p:nvPr/>
        </p:nvSpPr>
        <p:spPr>
          <a:xfrm>
            <a:off x="8632603" y="3136272"/>
            <a:ext cx="1161282" cy="400110"/>
          </a:xfrm>
          <a:prstGeom prst="rect">
            <a:avLst/>
          </a:prstGeom>
          <a:noFill/>
        </p:spPr>
        <p:txBody>
          <a:bodyPr wrap="square">
            <a:spAutoFit/>
          </a:bodyPr>
          <a:lstStyle/>
          <a:p>
            <a:r>
              <a:rPr lang="en-IN" sz="2000" b="1" dirty="0">
                <a:latin typeface="Times New Roman" panose="02020603050405020304" pitchFamily="18" charset="0"/>
                <a:cs typeface="Times New Roman" panose="02020603050405020304" pitchFamily="18" charset="0"/>
              </a:rPr>
              <a:t>XOR</a:t>
            </a:r>
          </a:p>
        </p:txBody>
      </p:sp>
      <p:pic>
        <p:nvPicPr>
          <p:cNvPr id="13" name="Picture 12">
            <a:extLst>
              <a:ext uri="{FF2B5EF4-FFF2-40B4-BE49-F238E27FC236}">
                <a16:creationId xmlns:a16="http://schemas.microsoft.com/office/drawing/2014/main" id="{5D07A45C-7CCE-CCE3-68D6-0980BB0A317D}"/>
              </a:ext>
            </a:extLst>
          </p:cNvPr>
          <p:cNvPicPr>
            <a:picLocks noChangeAspect="1"/>
          </p:cNvPicPr>
          <p:nvPr/>
        </p:nvPicPr>
        <p:blipFill>
          <a:blip r:embed="rId3"/>
          <a:stretch>
            <a:fillRect/>
          </a:stretch>
        </p:blipFill>
        <p:spPr>
          <a:xfrm>
            <a:off x="8632603" y="3904224"/>
            <a:ext cx="3393683" cy="1718402"/>
          </a:xfrm>
          <a:prstGeom prst="rect">
            <a:avLst/>
          </a:prstGeom>
        </p:spPr>
      </p:pic>
      <p:sp>
        <p:nvSpPr>
          <p:cNvPr id="4" name="TextBox 3">
            <a:extLst>
              <a:ext uri="{FF2B5EF4-FFF2-40B4-BE49-F238E27FC236}">
                <a16:creationId xmlns:a16="http://schemas.microsoft.com/office/drawing/2014/main" id="{384BFD8D-8798-FE83-C4C7-546C0E7E54A1}"/>
              </a:ext>
            </a:extLst>
          </p:cNvPr>
          <p:cNvSpPr txBox="1"/>
          <p:nvPr/>
        </p:nvSpPr>
        <p:spPr>
          <a:xfrm>
            <a:off x="834190" y="1913551"/>
            <a:ext cx="10792010" cy="830997"/>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Linearly Separable Data:- </a:t>
            </a:r>
            <a:r>
              <a:rPr lang="en-US" sz="2400" dirty="0">
                <a:latin typeface="Times New Roman" panose="02020603050405020304" pitchFamily="18" charset="0"/>
                <a:cs typeface="Times New Roman" panose="02020603050405020304" pitchFamily="18" charset="0"/>
              </a:rPr>
              <a:t>Data can be separated using a </a:t>
            </a:r>
            <a:r>
              <a:rPr lang="en-US" sz="2400" b="1" dirty="0">
                <a:latin typeface="Times New Roman" panose="02020603050405020304" pitchFamily="18" charset="0"/>
                <a:cs typeface="Times New Roman" panose="02020603050405020304" pitchFamily="18" charset="0"/>
              </a:rPr>
              <a:t>straight line</a:t>
            </a:r>
            <a:r>
              <a:rPr lang="en-US" sz="2400" dirty="0">
                <a:latin typeface="Times New Roman" panose="02020603050405020304" pitchFamily="18" charset="0"/>
                <a:cs typeface="Times New Roman" panose="02020603050405020304" pitchFamily="18" charset="0"/>
              </a:rPr>
              <a:t> (in 2D) or a </a:t>
            </a:r>
            <a:r>
              <a:rPr lang="en-US" sz="2400" b="1" dirty="0">
                <a:latin typeface="Times New Roman" panose="02020603050405020304" pitchFamily="18" charset="0"/>
                <a:cs typeface="Times New Roman" panose="02020603050405020304" pitchFamily="18" charset="0"/>
              </a:rPr>
              <a:t>plane</a:t>
            </a:r>
            <a:r>
              <a:rPr lang="en-US" sz="2400" dirty="0">
                <a:latin typeface="Times New Roman" panose="02020603050405020304" pitchFamily="18" charset="0"/>
                <a:cs typeface="Times New Roman" panose="02020603050405020304" pitchFamily="18" charset="0"/>
              </a:rPr>
              <a:t> (in higher dimensions).</a:t>
            </a:r>
          </a:p>
        </p:txBody>
      </p:sp>
    </p:spTree>
    <p:extLst>
      <p:ext uri="{BB962C8B-B14F-4D97-AF65-F5344CB8AC3E}">
        <p14:creationId xmlns:p14="http://schemas.microsoft.com/office/powerpoint/2010/main" val="35849719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99DD8-9827-64CD-0934-CEA3BA69F3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8DB5D6-4B24-D482-105C-E2B8495E72B4}"/>
              </a:ext>
            </a:extLst>
          </p:cNvPr>
          <p:cNvSpPr>
            <a:spLocks noGrp="1"/>
          </p:cNvSpPr>
          <p:nvPr>
            <p:ph type="title"/>
          </p:nvPr>
        </p:nvSpPr>
        <p:spPr>
          <a:xfrm>
            <a:off x="401320" y="273685"/>
            <a:ext cx="10515600" cy="864235"/>
          </a:xfrm>
          <a:solidFill>
            <a:schemeClr val="accent2">
              <a:lumMod val="20000"/>
              <a:lumOff val="80000"/>
            </a:schemeClr>
          </a:solidFill>
        </p:spPr>
        <p:txBody>
          <a:bodyPr/>
          <a:lstStyle/>
          <a:p>
            <a:pPr algn="ctr"/>
            <a:r>
              <a:rPr lang="en-US" dirty="0"/>
              <a:t>10.4.1 XOR Problem</a:t>
            </a:r>
            <a:endParaRPr lang="en-IN" dirty="0"/>
          </a:p>
        </p:txBody>
      </p:sp>
      <p:sp>
        <p:nvSpPr>
          <p:cNvPr id="3" name="Content Placeholder 2">
            <a:extLst>
              <a:ext uri="{FF2B5EF4-FFF2-40B4-BE49-F238E27FC236}">
                <a16:creationId xmlns:a16="http://schemas.microsoft.com/office/drawing/2014/main" id="{26AEA342-A0EE-DDF5-8BBF-76B902DE4191}"/>
              </a:ext>
            </a:extLst>
          </p:cNvPr>
          <p:cNvSpPr>
            <a:spLocks noGrp="1"/>
          </p:cNvSpPr>
          <p:nvPr>
            <p:ph idx="1"/>
          </p:nvPr>
        </p:nvSpPr>
        <p:spPr>
          <a:xfrm>
            <a:off x="401320" y="1357320"/>
            <a:ext cx="10515600" cy="4143359"/>
          </a:xfrm>
        </p:spPr>
        <p:txBody>
          <a:bodyPr>
            <a:normAutofit/>
          </a:bodyPr>
          <a:lstStyle/>
          <a:p>
            <a:pPr algn="just"/>
            <a:r>
              <a:rPr lang="en-US" sz="2400" dirty="0">
                <a:latin typeface="Times New Roman" panose="02020603050405020304" pitchFamily="18" charset="0"/>
                <a:cs typeface="Times New Roman" panose="02020603050405020304" pitchFamily="18" charset="0"/>
              </a:rPr>
              <a:t>A perceptron model can solve all Boolean functions which are </a:t>
            </a:r>
            <a:r>
              <a:rPr lang="en-US" sz="2400" b="1" dirty="0">
                <a:latin typeface="Times New Roman" panose="02020603050405020304" pitchFamily="18" charset="0"/>
                <a:cs typeface="Times New Roman" panose="02020603050405020304" pitchFamily="18" charset="0"/>
              </a:rPr>
              <a:t>linearly separable</a:t>
            </a:r>
            <a:r>
              <a:rPr lang="en-US" sz="2400" dirty="0">
                <a:latin typeface="Times New Roman" panose="02020603050405020304" pitchFamily="18" charset="0"/>
                <a:cs typeface="Times New Roman" panose="02020603050405020304" pitchFamily="18" charset="0"/>
              </a:rPr>
              <a:t>. However, the  XOR problem was identified in 1969 by Minsky and </a:t>
            </a:r>
            <a:r>
              <a:rPr lang="en-US" sz="2400" dirty="0" err="1">
                <a:latin typeface="Times New Roman" panose="02020603050405020304" pitchFamily="18" charset="0"/>
                <a:cs typeface="Times New Roman" panose="02020603050405020304" pitchFamily="18" charset="0"/>
              </a:rPr>
              <a:t>Papert</a:t>
            </a:r>
            <a:r>
              <a:rPr lang="en-US" sz="2400" dirty="0">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An XOR function returns a 1, if the  two inputs are not equal and a 0 if they are equal. Following is the truth table of an XOR function  shown in Table 10.6. </a:t>
            </a:r>
            <a:endParaRPr lang="en-IN"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BE0BA74-D537-E490-BA71-45440711CC93}"/>
              </a:ext>
            </a:extLst>
          </p:cNvPr>
          <p:cNvPicPr>
            <a:picLocks noChangeAspect="1"/>
          </p:cNvPicPr>
          <p:nvPr/>
        </p:nvPicPr>
        <p:blipFill>
          <a:blip r:embed="rId2"/>
          <a:stretch>
            <a:fillRect/>
          </a:stretch>
        </p:blipFill>
        <p:spPr>
          <a:xfrm>
            <a:off x="2759242" y="3647550"/>
            <a:ext cx="5534526" cy="2416366"/>
          </a:xfrm>
          <a:prstGeom prst="rect">
            <a:avLst/>
          </a:prstGeom>
        </p:spPr>
      </p:pic>
    </p:spTree>
    <p:extLst>
      <p:ext uri="{BB962C8B-B14F-4D97-AF65-F5344CB8AC3E}">
        <p14:creationId xmlns:p14="http://schemas.microsoft.com/office/powerpoint/2010/main" val="2943612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75D16-0C18-86AA-28DD-BEC98B469E3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7886B9-879D-908A-EF57-B4E3E12E8A8F}"/>
              </a:ext>
            </a:extLst>
          </p:cNvPr>
          <p:cNvSpPr>
            <a:spLocks noGrp="1"/>
          </p:cNvSpPr>
          <p:nvPr>
            <p:ph idx="1"/>
          </p:nvPr>
        </p:nvSpPr>
        <p:spPr>
          <a:xfrm>
            <a:off x="596900" y="643774"/>
            <a:ext cx="10998200" cy="6045200"/>
          </a:xfrm>
        </p:spPr>
        <p:txBody>
          <a:bodyPr>
            <a:normAutofit/>
          </a:bodyPr>
          <a:lstStyle/>
          <a:p>
            <a:pPr algn="just"/>
            <a:r>
              <a:rPr lang="en-US" dirty="0">
                <a:latin typeface="Times New Roman" panose="02020603050405020304" pitchFamily="18" charset="0"/>
                <a:cs typeface="Times New Roman" panose="02020603050405020304" pitchFamily="18" charset="0"/>
              </a:rPr>
              <a:t>Since </a:t>
            </a:r>
            <a:r>
              <a:rPr lang="en-US" b="1" dirty="0">
                <a:latin typeface="Times New Roman" panose="02020603050405020304" pitchFamily="18" charset="0"/>
                <a:cs typeface="Times New Roman" panose="02020603050405020304" pitchFamily="18" charset="0"/>
              </a:rPr>
              <a:t>XOR is not linearly separable</a:t>
            </a:r>
            <a:r>
              <a:rPr lang="en-US" dirty="0">
                <a:latin typeface="Times New Roman" panose="02020603050405020304" pitchFamily="18" charset="0"/>
                <a:cs typeface="Times New Roman" panose="02020603050405020304" pitchFamily="18" charset="0"/>
              </a:rPr>
              <a:t>, the single layer perceptron failed to classify and  hence this problem led to the evolution of a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multi-layer perceptron</a:t>
            </a:r>
            <a:r>
              <a:rPr lang="en-US" dirty="0">
                <a:latin typeface="Times New Roman" panose="02020603050405020304" pitchFamily="18" charset="0"/>
                <a:cs typeface="Times New Roman" panose="02020603050405020304" pitchFamily="18" charset="0"/>
              </a:rPr>
              <a:t>. </a:t>
            </a:r>
          </a:p>
          <a:p>
            <a:pPr algn="just"/>
            <a:r>
              <a:rPr lang="en-US" dirty="0">
                <a:latin typeface="Times New Roman" panose="02020603050405020304" pitchFamily="18" charset="0"/>
                <a:cs typeface="Times New Roman" panose="02020603050405020304" pitchFamily="18" charset="0"/>
              </a:rPr>
              <a:t>Initially, the </a:t>
            </a:r>
            <a:r>
              <a:rPr lang="en-US" b="1" dirty="0">
                <a:latin typeface="Times New Roman" panose="02020603050405020304" pitchFamily="18" charset="0"/>
                <a:cs typeface="Times New Roman" panose="02020603050405020304" pitchFamily="18" charset="0"/>
              </a:rPr>
              <a:t>Multi-Layer  Perceptron (MLP) </a:t>
            </a:r>
            <a:r>
              <a:rPr lang="en-US" dirty="0">
                <a:latin typeface="Times New Roman" panose="02020603050405020304" pitchFamily="18" charset="0"/>
                <a:cs typeface="Times New Roman" panose="02020603050405020304" pitchFamily="18" charset="0"/>
              </a:rPr>
              <a:t>was not a success due to the lack of an appropriate learning algorithm. </a:t>
            </a:r>
          </a:p>
          <a:p>
            <a:pPr algn="just"/>
            <a:r>
              <a:rPr lang="en-US" dirty="0">
                <a:latin typeface="Times New Roman" panose="02020603050405020304" pitchFamily="18" charset="0"/>
                <a:cs typeface="Times New Roman" panose="02020603050405020304" pitchFamily="18" charset="0"/>
              </a:rPr>
              <a:t>In 1974</a:t>
            </a:r>
            <a:r>
              <a:rPr lang="en-US" b="1" u="sng" dirty="0">
                <a:solidFill>
                  <a:srgbClr val="0070C0"/>
                </a:solidFill>
                <a:latin typeface="Times New Roman" panose="02020603050405020304" pitchFamily="18" charset="0"/>
                <a:cs typeface="Times New Roman" panose="02020603050405020304" pitchFamily="18" charset="0"/>
              </a:rPr>
              <a:t>,  </a:t>
            </a:r>
            <a:r>
              <a:rPr lang="en-US" b="1" u="sng" dirty="0" err="1">
                <a:solidFill>
                  <a:srgbClr val="0070C0"/>
                </a:solidFill>
                <a:latin typeface="Times New Roman" panose="02020603050405020304" pitchFamily="18" charset="0"/>
                <a:cs typeface="Times New Roman" panose="02020603050405020304" pitchFamily="18" charset="0"/>
              </a:rPr>
              <a:t>Werbos</a:t>
            </a:r>
            <a:r>
              <a:rPr lang="en-US" b="1" u="sng" dirty="0">
                <a:solidFill>
                  <a:srgbClr val="0070C0"/>
                </a:solidFill>
                <a:latin typeface="Times New Roman" panose="02020603050405020304" pitchFamily="18" charset="0"/>
                <a:cs typeface="Times New Roman" panose="02020603050405020304" pitchFamily="18" charset="0"/>
              </a:rPr>
              <a:t> introduced a back propagation algorithm for the three-layered perceptron </a:t>
            </a:r>
            <a:r>
              <a:rPr lang="en-US" dirty="0">
                <a:latin typeface="Times New Roman" panose="02020603050405020304" pitchFamily="18" charset="0"/>
                <a:cs typeface="Times New Roman" panose="02020603050405020304" pitchFamily="18" charset="0"/>
              </a:rPr>
              <a:t>network and in 1986, a general back propagation algorithm for a multi-layered perceptron was introduced by  Rummelhart and </a:t>
            </a:r>
            <a:r>
              <a:rPr lang="en-US" dirty="0" err="1">
                <a:latin typeface="Times New Roman" panose="02020603050405020304" pitchFamily="18" charset="0"/>
                <a:cs typeface="Times New Roman" panose="02020603050405020304" pitchFamily="18" charset="0"/>
              </a:rPr>
              <a:t>Mclelland</a:t>
            </a:r>
            <a:r>
              <a:rPr lang="en-US" dirty="0">
                <a:latin typeface="Times New Roman" panose="02020603050405020304" pitchFamily="18" charset="0"/>
                <a:cs typeface="Times New Roman" panose="02020603050405020304" pitchFamily="18" charset="0"/>
              </a:rPr>
              <a:t>. </a:t>
            </a:r>
          </a:p>
          <a:p>
            <a:pPr algn="just"/>
            <a:r>
              <a:rPr lang="en-US" dirty="0">
                <a:latin typeface="Times New Roman" panose="02020603050405020304" pitchFamily="18" charset="0"/>
                <a:cs typeface="Times New Roman" panose="02020603050405020304" pitchFamily="18" charset="0"/>
              </a:rPr>
              <a:t>Then, again </a:t>
            </a:r>
            <a:r>
              <a:rPr lang="en-US" b="1" dirty="0">
                <a:latin typeface="Times New Roman" panose="02020603050405020304" pitchFamily="18" charset="0"/>
                <a:cs typeface="Times New Roman" panose="02020603050405020304" pitchFamily="18" charset="0"/>
              </a:rPr>
              <a:t>ANN and Deep Neural Networks </a:t>
            </a:r>
            <a:r>
              <a:rPr lang="en-US" dirty="0">
                <a:latin typeface="Times New Roman" panose="02020603050405020304" pitchFamily="18" charset="0"/>
                <a:cs typeface="Times New Roman" panose="02020603050405020304" pitchFamily="18" charset="0"/>
              </a:rPr>
              <a:t>became a success,  solving many complex problems in the current era.</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4793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71DAA-6778-26B6-EF81-CADADE9F64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781E73-44AD-44CA-B412-B0A4892EDC59}"/>
              </a:ext>
            </a:extLst>
          </p:cNvPr>
          <p:cNvSpPr>
            <a:spLocks noGrp="1"/>
          </p:cNvSpPr>
          <p:nvPr>
            <p:ph type="title"/>
          </p:nvPr>
        </p:nvSpPr>
        <p:spPr>
          <a:xfrm>
            <a:off x="401320" y="257643"/>
            <a:ext cx="10515600" cy="864235"/>
          </a:xfrm>
          <a:solidFill>
            <a:schemeClr val="accent2">
              <a:lumMod val="20000"/>
              <a:lumOff val="80000"/>
            </a:schemeClr>
          </a:solidFill>
        </p:spPr>
        <p:txBody>
          <a:bodyPr/>
          <a:lstStyle/>
          <a:p>
            <a:pPr algn="ctr"/>
            <a:r>
              <a:rPr lang="en-US" dirty="0"/>
              <a:t>10.5  GRADIENT DESCENT</a:t>
            </a:r>
            <a:endParaRPr lang="en-IN" dirty="0"/>
          </a:p>
        </p:txBody>
      </p:sp>
      <p:sp>
        <p:nvSpPr>
          <p:cNvPr id="3" name="Content Placeholder 2">
            <a:extLst>
              <a:ext uri="{FF2B5EF4-FFF2-40B4-BE49-F238E27FC236}">
                <a16:creationId xmlns:a16="http://schemas.microsoft.com/office/drawing/2014/main" id="{919FD81F-68E4-2473-7F74-520C4FFF383D}"/>
              </a:ext>
            </a:extLst>
          </p:cNvPr>
          <p:cNvSpPr>
            <a:spLocks noGrp="1"/>
          </p:cNvSpPr>
          <p:nvPr>
            <p:ph idx="1"/>
          </p:nvPr>
        </p:nvSpPr>
        <p:spPr>
          <a:xfrm>
            <a:off x="401320" y="1357320"/>
            <a:ext cx="10515600" cy="4143359"/>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Gradient Descent means:-</a:t>
            </a:r>
            <a:r>
              <a:rPr lang="en-US" sz="2400" b="1" dirty="0">
                <a:latin typeface="Times New Roman" panose="02020603050405020304" pitchFamily="18" charset="0"/>
                <a:cs typeface="Times New Roman" panose="02020603050405020304" pitchFamily="18" charset="0"/>
              </a:rPr>
              <a:t>“Step-by-step going down to reach the lowest point (minimum)”.</a:t>
            </a:r>
          </a:p>
          <a:p>
            <a:pPr marL="0" indent="0" algn="just">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Explanation using the Example</a:t>
            </a:r>
          </a:p>
          <a:p>
            <a:pPr marL="0" indent="0">
              <a:buNone/>
            </a:pPr>
            <a:r>
              <a:rPr lang="en-US" sz="2400" b="1" dirty="0">
                <a:latin typeface="Times New Roman" panose="02020603050405020304" pitchFamily="18" charset="0"/>
                <a:cs typeface="Times New Roman" panose="02020603050405020304" pitchFamily="18" charset="0"/>
              </a:rPr>
              <a:t>Situation:</a:t>
            </a:r>
          </a:p>
          <a:p>
            <a:r>
              <a:rPr lang="en-US" sz="2400" dirty="0">
                <a:latin typeface="Times New Roman" panose="02020603050405020304" pitchFamily="18" charset="0"/>
                <a:cs typeface="Times New Roman" panose="02020603050405020304" pitchFamily="18" charset="0"/>
              </a:rPr>
              <a:t>You are standing on </a:t>
            </a:r>
            <a:r>
              <a:rPr lang="en-US" sz="2400" b="1" dirty="0">
                <a:latin typeface="Times New Roman" panose="02020603050405020304" pitchFamily="18" charset="0"/>
                <a:cs typeface="Times New Roman" panose="02020603050405020304" pitchFamily="18" charset="0"/>
              </a:rPr>
              <a:t>top of a mountain</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Your goal is to reach the </a:t>
            </a:r>
            <a:r>
              <a:rPr lang="en-US" sz="2400" b="1" dirty="0">
                <a:latin typeface="Times New Roman" panose="02020603050405020304" pitchFamily="18" charset="0"/>
                <a:cs typeface="Times New Roman" panose="02020603050405020304" pitchFamily="18" charset="0"/>
              </a:rPr>
              <a:t>lowest point (valley/lake)</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You are </a:t>
            </a:r>
            <a:r>
              <a:rPr lang="en-US" sz="2400" b="1" dirty="0">
                <a:latin typeface="Times New Roman" panose="02020603050405020304" pitchFamily="18" charset="0"/>
                <a:cs typeface="Times New Roman" panose="02020603050405020304" pitchFamily="18" charset="0"/>
              </a:rPr>
              <a:t>blindfolded</a:t>
            </a:r>
            <a:r>
              <a:rPr lang="en-US" sz="2400" dirty="0">
                <a:latin typeface="Times New Roman" panose="02020603050405020304" pitchFamily="18" charset="0"/>
                <a:cs typeface="Times New Roman" panose="02020603050405020304" pitchFamily="18" charset="0"/>
              </a:rPr>
              <a:t> (you cannot see the whole path)</a:t>
            </a:r>
          </a:p>
          <a:p>
            <a:pPr marL="0" indent="0" algn="just">
              <a:buNone/>
            </a:pP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51593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ACAE1-E43B-C437-61C9-7DE82096FF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1D8DE9-A823-8D43-D344-654ECCC587BD}"/>
              </a:ext>
            </a:extLst>
          </p:cNvPr>
          <p:cNvSpPr>
            <a:spLocks noGrp="1"/>
          </p:cNvSpPr>
          <p:nvPr>
            <p:ph type="title"/>
          </p:nvPr>
        </p:nvSpPr>
        <p:spPr>
          <a:xfrm>
            <a:off x="401320" y="257643"/>
            <a:ext cx="10515600" cy="864235"/>
          </a:xfrm>
          <a:solidFill>
            <a:schemeClr val="accent2">
              <a:lumMod val="20000"/>
              <a:lumOff val="80000"/>
            </a:schemeClr>
          </a:solidFill>
        </p:spPr>
        <p:txBody>
          <a:bodyPr>
            <a:normAutofit/>
          </a:bodyPr>
          <a:lstStyle/>
          <a:p>
            <a:pPr algn="ctr"/>
            <a:r>
              <a:rPr lang="en-US" sz="3600" dirty="0">
                <a:latin typeface="Times New Roman" panose="02020603050405020304" pitchFamily="18" charset="0"/>
                <a:cs typeface="Times New Roman" panose="02020603050405020304" pitchFamily="18" charset="0"/>
              </a:rPr>
              <a:t>10.5  GRADIENT DESCENT</a:t>
            </a:r>
            <a:endParaRPr lang="en-IN"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D993B52-98EA-E8A0-4465-7F0F28F6F1C0}"/>
              </a:ext>
            </a:extLst>
          </p:cNvPr>
          <p:cNvSpPr>
            <a:spLocks noGrp="1"/>
          </p:cNvSpPr>
          <p:nvPr>
            <p:ph idx="1"/>
          </p:nvPr>
        </p:nvSpPr>
        <p:spPr>
          <a:xfrm>
            <a:off x="401320" y="1357320"/>
            <a:ext cx="10515600" cy="4143359"/>
          </a:xfrm>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What should you do?</a:t>
            </a:r>
          </a:p>
          <a:p>
            <a:r>
              <a:rPr lang="en-US" sz="2400" dirty="0">
                <a:latin typeface="Times New Roman" panose="02020603050405020304" pitchFamily="18" charset="0"/>
                <a:cs typeface="Times New Roman" panose="02020603050405020304" pitchFamily="18" charset="0"/>
              </a:rPr>
              <a:t>Feel the ground around you </a:t>
            </a:r>
          </a:p>
          <a:p>
            <a:r>
              <a:rPr lang="en-US" sz="2400" dirty="0">
                <a:latin typeface="Times New Roman" panose="02020603050405020304" pitchFamily="18" charset="0"/>
                <a:cs typeface="Times New Roman" panose="02020603050405020304" pitchFamily="18" charset="0"/>
              </a:rPr>
              <a:t>Find the direction where it </a:t>
            </a:r>
            <a:r>
              <a:rPr lang="en-US" sz="2400" b="1" dirty="0">
                <a:latin typeface="Times New Roman" panose="02020603050405020304" pitchFamily="18" charset="0"/>
                <a:cs typeface="Times New Roman" panose="02020603050405020304" pitchFamily="18" charset="0"/>
              </a:rPr>
              <a:t>slopes downward</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Take a </a:t>
            </a:r>
            <a:r>
              <a:rPr lang="en-US" sz="2400" b="1" dirty="0">
                <a:latin typeface="Times New Roman" panose="02020603050405020304" pitchFamily="18" charset="0"/>
                <a:cs typeface="Times New Roman" panose="02020603050405020304" pitchFamily="18" charset="0"/>
              </a:rPr>
              <a:t>small step down</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Repeat the process again and again</a:t>
            </a:r>
          </a:p>
        </p:txBody>
      </p:sp>
    </p:spTree>
    <p:extLst>
      <p:ext uri="{BB962C8B-B14F-4D97-AF65-F5344CB8AC3E}">
        <p14:creationId xmlns:p14="http://schemas.microsoft.com/office/powerpoint/2010/main" val="17816153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2D254-EEC5-B609-5C1A-6C29A8DEAB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4768B9-CC6A-6BB3-652E-B6EC787B9788}"/>
              </a:ext>
            </a:extLst>
          </p:cNvPr>
          <p:cNvSpPr>
            <a:spLocks noGrp="1"/>
          </p:cNvSpPr>
          <p:nvPr>
            <p:ph type="title"/>
          </p:nvPr>
        </p:nvSpPr>
        <p:spPr>
          <a:xfrm>
            <a:off x="401320" y="257643"/>
            <a:ext cx="10515600" cy="864235"/>
          </a:xfrm>
          <a:solidFill>
            <a:schemeClr val="accent2">
              <a:lumMod val="20000"/>
              <a:lumOff val="80000"/>
            </a:schemeClr>
          </a:solidFill>
        </p:spPr>
        <p:txBody>
          <a:bodyPr/>
          <a:lstStyle/>
          <a:p>
            <a:pPr algn="ctr"/>
            <a:r>
              <a:rPr lang="en-IN" dirty="0">
                <a:latin typeface="Times New Roman" panose="02020603050405020304" pitchFamily="18" charset="0"/>
                <a:cs typeface="Times New Roman" panose="02020603050405020304" pitchFamily="18" charset="0"/>
              </a:rPr>
              <a:t>10.5 Connection to Machine Learning</a:t>
            </a:r>
          </a:p>
        </p:txBody>
      </p:sp>
      <p:graphicFrame>
        <p:nvGraphicFramePr>
          <p:cNvPr id="4" name="Content Placeholder 3">
            <a:extLst>
              <a:ext uri="{FF2B5EF4-FFF2-40B4-BE49-F238E27FC236}">
                <a16:creationId xmlns:a16="http://schemas.microsoft.com/office/drawing/2014/main" id="{401E68EE-9DFA-5192-F51B-4F231B560DC5}"/>
              </a:ext>
            </a:extLst>
          </p:cNvPr>
          <p:cNvGraphicFramePr>
            <a:graphicFrameLocks noGrp="1"/>
          </p:cNvGraphicFramePr>
          <p:nvPr>
            <p:ph idx="1"/>
            <p:extLst>
              <p:ext uri="{D42A27DB-BD31-4B8C-83A1-F6EECF244321}">
                <p14:modId xmlns:p14="http://schemas.microsoft.com/office/powerpoint/2010/main" val="1631817627"/>
              </p:ext>
            </p:extLst>
          </p:nvPr>
        </p:nvGraphicFramePr>
        <p:xfrm>
          <a:off x="1745139" y="1711290"/>
          <a:ext cx="8180888" cy="3435420"/>
        </p:xfrm>
        <a:graphic>
          <a:graphicData uri="http://schemas.openxmlformats.org/drawingml/2006/table">
            <a:tbl>
              <a:tblPr/>
              <a:tblGrid>
                <a:gridCol w="4090444">
                  <a:extLst>
                    <a:ext uri="{9D8B030D-6E8A-4147-A177-3AD203B41FA5}">
                      <a16:colId xmlns:a16="http://schemas.microsoft.com/office/drawing/2014/main" val="1144673175"/>
                    </a:ext>
                  </a:extLst>
                </a:gridCol>
                <a:gridCol w="4090444">
                  <a:extLst>
                    <a:ext uri="{9D8B030D-6E8A-4147-A177-3AD203B41FA5}">
                      <a16:colId xmlns:a16="http://schemas.microsoft.com/office/drawing/2014/main" val="488102650"/>
                    </a:ext>
                  </a:extLst>
                </a:gridCol>
              </a:tblGrid>
              <a:tr h="572570">
                <a:tc>
                  <a:txBody>
                    <a:bodyPr/>
                    <a:lstStyle/>
                    <a:p>
                      <a:pPr>
                        <a:buNone/>
                      </a:pPr>
                      <a:r>
                        <a:rPr lang="en-IN" sz="2400" b="1" dirty="0">
                          <a:latin typeface="Times New Roman" panose="02020603050405020304" pitchFamily="18" charset="0"/>
                          <a:cs typeface="Times New Roman" panose="02020603050405020304" pitchFamily="18" charset="0"/>
                        </a:rPr>
                        <a:t>Real Life</a:t>
                      </a:r>
                    </a:p>
                  </a:txBody>
                  <a:tcPr anchor="ctr">
                    <a:lnL>
                      <a:noFill/>
                    </a:lnL>
                    <a:lnR>
                      <a:noFill/>
                    </a:lnR>
                    <a:lnT>
                      <a:noFill/>
                    </a:lnT>
                    <a:lnB>
                      <a:noFill/>
                    </a:lnB>
                    <a:solidFill>
                      <a:schemeClr val="bg1">
                        <a:lumMod val="75000"/>
                      </a:schemeClr>
                    </a:solidFill>
                  </a:tcPr>
                </a:tc>
                <a:tc>
                  <a:txBody>
                    <a:bodyPr/>
                    <a:lstStyle/>
                    <a:p>
                      <a:pPr>
                        <a:buNone/>
                      </a:pPr>
                      <a:r>
                        <a:rPr lang="en-IN" sz="2400" b="1" dirty="0">
                          <a:latin typeface="Times New Roman" panose="02020603050405020304" pitchFamily="18" charset="0"/>
                          <a:cs typeface="Times New Roman" panose="02020603050405020304" pitchFamily="18" charset="0"/>
                        </a:rPr>
                        <a:t>Machine Learning</a:t>
                      </a:r>
                    </a:p>
                  </a:txBody>
                  <a:tcPr anchor="ctr">
                    <a:lnL>
                      <a:noFill/>
                    </a:lnL>
                    <a:lnR>
                      <a:noFill/>
                    </a:lnR>
                    <a:lnT>
                      <a:noFill/>
                    </a:lnT>
                    <a:lnB>
                      <a:noFill/>
                    </a:lnB>
                    <a:solidFill>
                      <a:schemeClr val="bg1">
                        <a:lumMod val="75000"/>
                      </a:schemeClr>
                    </a:solidFill>
                  </a:tcPr>
                </a:tc>
                <a:extLst>
                  <a:ext uri="{0D108BD9-81ED-4DB2-BD59-A6C34878D82A}">
                    <a16:rowId xmlns:a16="http://schemas.microsoft.com/office/drawing/2014/main" val="2508602280"/>
                  </a:ext>
                </a:extLst>
              </a:tr>
              <a:tr h="572570">
                <a:tc>
                  <a:txBody>
                    <a:bodyPr/>
                    <a:lstStyle/>
                    <a:p>
                      <a:pPr>
                        <a:buNone/>
                      </a:pPr>
                      <a:r>
                        <a:rPr lang="en-IN" sz="2400" dirty="0">
                          <a:latin typeface="Times New Roman" panose="02020603050405020304" pitchFamily="18" charset="0"/>
                          <a:cs typeface="Times New Roman" panose="02020603050405020304" pitchFamily="18" charset="0"/>
                        </a:rPr>
                        <a:t>Mountain</a:t>
                      </a:r>
                    </a:p>
                  </a:txBody>
                  <a:tcPr anchor="ctr">
                    <a:lnL>
                      <a:noFill/>
                    </a:lnL>
                    <a:lnR>
                      <a:noFill/>
                    </a:lnR>
                    <a:lnT>
                      <a:noFill/>
                    </a:lnT>
                    <a:lnB>
                      <a:noFill/>
                    </a:lnB>
                    <a:noFill/>
                  </a:tcPr>
                </a:tc>
                <a:tc>
                  <a:txBody>
                    <a:bodyPr/>
                    <a:lstStyle/>
                    <a:p>
                      <a:pPr>
                        <a:buNone/>
                      </a:pPr>
                      <a:r>
                        <a:rPr lang="en-IN" sz="2400">
                          <a:latin typeface="Times New Roman" panose="02020603050405020304" pitchFamily="18" charset="0"/>
                          <a:cs typeface="Times New Roman" panose="02020603050405020304" pitchFamily="18" charset="0"/>
                        </a:rPr>
                        <a:t>Error surface (cost function)</a:t>
                      </a:r>
                    </a:p>
                  </a:txBody>
                  <a:tcPr anchor="ctr">
                    <a:lnL>
                      <a:noFill/>
                    </a:lnL>
                    <a:lnR>
                      <a:noFill/>
                    </a:lnR>
                    <a:lnT>
                      <a:noFill/>
                    </a:lnT>
                    <a:lnB>
                      <a:noFill/>
                    </a:lnB>
                    <a:noFill/>
                  </a:tcPr>
                </a:tc>
                <a:extLst>
                  <a:ext uri="{0D108BD9-81ED-4DB2-BD59-A6C34878D82A}">
                    <a16:rowId xmlns:a16="http://schemas.microsoft.com/office/drawing/2014/main" val="2604535451"/>
                  </a:ext>
                </a:extLst>
              </a:tr>
              <a:tr h="572570">
                <a:tc>
                  <a:txBody>
                    <a:bodyPr/>
                    <a:lstStyle/>
                    <a:p>
                      <a:pPr>
                        <a:buNone/>
                      </a:pPr>
                      <a:r>
                        <a:rPr lang="en-IN" sz="2400" dirty="0">
                          <a:latin typeface="Times New Roman" panose="02020603050405020304" pitchFamily="18" charset="0"/>
                          <a:cs typeface="Times New Roman" panose="02020603050405020304" pitchFamily="18" charset="0"/>
                        </a:rPr>
                        <a:t>Height</a:t>
                      </a:r>
                    </a:p>
                  </a:txBody>
                  <a:tcPr anchor="ctr">
                    <a:lnL>
                      <a:noFill/>
                    </a:lnL>
                    <a:lnR>
                      <a:noFill/>
                    </a:lnR>
                    <a:lnT>
                      <a:noFill/>
                    </a:lnT>
                    <a:lnB>
                      <a:noFill/>
                    </a:lnB>
                    <a:noFill/>
                  </a:tcPr>
                </a:tc>
                <a:tc>
                  <a:txBody>
                    <a:bodyPr/>
                    <a:lstStyle/>
                    <a:p>
                      <a:pPr>
                        <a:buNone/>
                      </a:pPr>
                      <a:r>
                        <a:rPr lang="en-IN" sz="2400">
                          <a:latin typeface="Times New Roman" panose="02020603050405020304" pitchFamily="18" charset="0"/>
                          <a:cs typeface="Times New Roman" panose="02020603050405020304" pitchFamily="18" charset="0"/>
                        </a:rPr>
                        <a:t>Error value</a:t>
                      </a:r>
                    </a:p>
                  </a:txBody>
                  <a:tcPr anchor="ctr">
                    <a:lnL>
                      <a:noFill/>
                    </a:lnL>
                    <a:lnR>
                      <a:noFill/>
                    </a:lnR>
                    <a:lnT>
                      <a:noFill/>
                    </a:lnT>
                    <a:lnB>
                      <a:noFill/>
                    </a:lnB>
                    <a:noFill/>
                  </a:tcPr>
                </a:tc>
                <a:extLst>
                  <a:ext uri="{0D108BD9-81ED-4DB2-BD59-A6C34878D82A}">
                    <a16:rowId xmlns:a16="http://schemas.microsoft.com/office/drawing/2014/main" val="3540311684"/>
                  </a:ext>
                </a:extLst>
              </a:tr>
              <a:tr h="572570">
                <a:tc>
                  <a:txBody>
                    <a:bodyPr/>
                    <a:lstStyle/>
                    <a:p>
                      <a:pPr>
                        <a:buNone/>
                      </a:pPr>
                      <a:r>
                        <a:rPr lang="en-IN" sz="2400" dirty="0">
                          <a:latin typeface="Times New Roman" panose="02020603050405020304" pitchFamily="18" charset="0"/>
                          <a:cs typeface="Times New Roman" panose="02020603050405020304" pitchFamily="18" charset="0"/>
                        </a:rPr>
                        <a:t>Going down</a:t>
                      </a:r>
                    </a:p>
                  </a:txBody>
                  <a:tcPr anchor="ctr">
                    <a:lnL>
                      <a:noFill/>
                    </a:lnL>
                    <a:lnR>
                      <a:noFill/>
                    </a:lnR>
                    <a:lnT>
                      <a:noFill/>
                    </a:lnT>
                    <a:lnB>
                      <a:noFill/>
                    </a:lnB>
                    <a:noFill/>
                  </a:tcPr>
                </a:tc>
                <a:tc>
                  <a:txBody>
                    <a:bodyPr/>
                    <a:lstStyle/>
                    <a:p>
                      <a:pPr>
                        <a:buNone/>
                      </a:pPr>
                      <a:r>
                        <a:rPr lang="en-IN" sz="2400" dirty="0">
                          <a:latin typeface="Times New Roman" panose="02020603050405020304" pitchFamily="18" charset="0"/>
                          <a:cs typeface="Times New Roman" panose="02020603050405020304" pitchFamily="18" charset="0"/>
                        </a:rPr>
                        <a:t>Reducing error</a:t>
                      </a:r>
                    </a:p>
                  </a:txBody>
                  <a:tcPr anchor="ctr">
                    <a:lnL>
                      <a:noFill/>
                    </a:lnL>
                    <a:lnR>
                      <a:noFill/>
                    </a:lnR>
                    <a:lnT>
                      <a:noFill/>
                    </a:lnT>
                    <a:lnB>
                      <a:noFill/>
                    </a:lnB>
                    <a:noFill/>
                  </a:tcPr>
                </a:tc>
                <a:extLst>
                  <a:ext uri="{0D108BD9-81ED-4DB2-BD59-A6C34878D82A}">
                    <a16:rowId xmlns:a16="http://schemas.microsoft.com/office/drawing/2014/main" val="3836357116"/>
                  </a:ext>
                </a:extLst>
              </a:tr>
              <a:tr h="572570">
                <a:tc>
                  <a:txBody>
                    <a:bodyPr/>
                    <a:lstStyle/>
                    <a:p>
                      <a:pPr>
                        <a:buNone/>
                      </a:pPr>
                      <a:r>
                        <a:rPr lang="en-IN" sz="2400" dirty="0">
                          <a:latin typeface="Times New Roman" panose="02020603050405020304" pitchFamily="18" charset="0"/>
                          <a:cs typeface="Times New Roman" panose="02020603050405020304" pitchFamily="18" charset="0"/>
                        </a:rPr>
                        <a:t>Steps</a:t>
                      </a:r>
                    </a:p>
                  </a:txBody>
                  <a:tcPr anchor="ctr">
                    <a:lnL>
                      <a:noFill/>
                    </a:lnL>
                    <a:lnR>
                      <a:noFill/>
                    </a:lnR>
                    <a:lnT>
                      <a:noFill/>
                    </a:lnT>
                    <a:lnB>
                      <a:noFill/>
                    </a:lnB>
                    <a:noFill/>
                  </a:tcPr>
                </a:tc>
                <a:tc>
                  <a:txBody>
                    <a:bodyPr/>
                    <a:lstStyle/>
                    <a:p>
                      <a:pPr>
                        <a:buNone/>
                      </a:pPr>
                      <a:r>
                        <a:rPr lang="en-IN" sz="2400" dirty="0">
                          <a:latin typeface="Times New Roman" panose="02020603050405020304" pitchFamily="18" charset="0"/>
                          <a:cs typeface="Times New Roman" panose="02020603050405020304" pitchFamily="18" charset="0"/>
                        </a:rPr>
                        <a:t>Iterations</a:t>
                      </a:r>
                    </a:p>
                  </a:txBody>
                  <a:tcPr anchor="ctr">
                    <a:lnL>
                      <a:noFill/>
                    </a:lnL>
                    <a:lnR>
                      <a:noFill/>
                    </a:lnR>
                    <a:lnT>
                      <a:noFill/>
                    </a:lnT>
                    <a:lnB>
                      <a:noFill/>
                    </a:lnB>
                    <a:noFill/>
                  </a:tcPr>
                </a:tc>
                <a:extLst>
                  <a:ext uri="{0D108BD9-81ED-4DB2-BD59-A6C34878D82A}">
                    <a16:rowId xmlns:a16="http://schemas.microsoft.com/office/drawing/2014/main" val="4118537946"/>
                  </a:ext>
                </a:extLst>
              </a:tr>
              <a:tr h="572570">
                <a:tc>
                  <a:txBody>
                    <a:bodyPr/>
                    <a:lstStyle/>
                    <a:p>
                      <a:pPr>
                        <a:buNone/>
                      </a:pPr>
                      <a:r>
                        <a:rPr lang="en-IN" sz="2400" dirty="0">
                          <a:latin typeface="Times New Roman" panose="02020603050405020304" pitchFamily="18" charset="0"/>
                          <a:cs typeface="Times New Roman" panose="02020603050405020304" pitchFamily="18" charset="0"/>
                        </a:rPr>
                        <a:t>Lowest point</a:t>
                      </a:r>
                    </a:p>
                  </a:txBody>
                  <a:tcPr anchor="ctr">
                    <a:lnL>
                      <a:noFill/>
                    </a:lnL>
                    <a:lnR>
                      <a:noFill/>
                    </a:lnR>
                    <a:lnT>
                      <a:noFill/>
                    </a:lnT>
                    <a:lnB>
                      <a:noFill/>
                    </a:lnB>
                    <a:noFill/>
                  </a:tcPr>
                </a:tc>
                <a:tc>
                  <a:txBody>
                    <a:bodyPr/>
                    <a:lstStyle/>
                    <a:p>
                      <a:pPr>
                        <a:buNone/>
                      </a:pPr>
                      <a:r>
                        <a:rPr lang="en-IN" sz="2400" dirty="0">
                          <a:latin typeface="Times New Roman" panose="02020603050405020304" pitchFamily="18" charset="0"/>
                          <a:cs typeface="Times New Roman" panose="02020603050405020304" pitchFamily="18" charset="0"/>
                        </a:rPr>
                        <a:t>Minimum error</a:t>
                      </a:r>
                    </a:p>
                  </a:txBody>
                  <a:tcPr anchor="ctr">
                    <a:lnL>
                      <a:noFill/>
                    </a:lnL>
                    <a:lnR>
                      <a:noFill/>
                    </a:lnR>
                    <a:lnT>
                      <a:noFill/>
                    </a:lnT>
                    <a:lnB>
                      <a:noFill/>
                    </a:lnB>
                    <a:noFill/>
                  </a:tcPr>
                </a:tc>
                <a:extLst>
                  <a:ext uri="{0D108BD9-81ED-4DB2-BD59-A6C34878D82A}">
                    <a16:rowId xmlns:a16="http://schemas.microsoft.com/office/drawing/2014/main" val="1899117909"/>
                  </a:ext>
                </a:extLst>
              </a:tr>
            </a:tbl>
          </a:graphicData>
        </a:graphic>
      </p:graphicFrame>
    </p:spTree>
    <p:extLst>
      <p:ext uri="{BB962C8B-B14F-4D97-AF65-F5344CB8AC3E}">
        <p14:creationId xmlns:p14="http://schemas.microsoft.com/office/powerpoint/2010/main" val="21142176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B4B08-2364-D626-B68E-23F80E88D3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E994C4-711A-7025-570F-6565B713F5AC}"/>
              </a:ext>
            </a:extLst>
          </p:cNvPr>
          <p:cNvSpPr>
            <a:spLocks noGrp="1"/>
          </p:cNvSpPr>
          <p:nvPr>
            <p:ph type="title"/>
          </p:nvPr>
        </p:nvSpPr>
        <p:spPr>
          <a:xfrm>
            <a:off x="401320" y="257643"/>
            <a:ext cx="10515600" cy="864235"/>
          </a:xfrm>
          <a:solidFill>
            <a:schemeClr val="accent2">
              <a:lumMod val="20000"/>
              <a:lumOff val="80000"/>
            </a:schemeClr>
          </a:solidFill>
        </p:spPr>
        <p:txBody>
          <a:bodyPr>
            <a:normAutofit/>
          </a:bodyPr>
          <a:lstStyle/>
          <a:p>
            <a:pPr algn="ctr"/>
            <a:r>
              <a:rPr lang="en-IN" dirty="0">
                <a:latin typeface="Times New Roman" panose="02020603050405020304" pitchFamily="18" charset="0"/>
                <a:cs typeface="Times New Roman" panose="02020603050405020304" pitchFamily="18" charset="0"/>
              </a:rPr>
              <a:t>10.5 </a:t>
            </a:r>
            <a:r>
              <a:rPr lang="en-US" dirty="0"/>
              <a:t>Working of Gradient Descent</a:t>
            </a:r>
            <a:endParaRPr lang="en-IN"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7F7D5368-6103-95E8-88BA-E0D3CC19F6FB}"/>
              </a:ext>
            </a:extLst>
          </p:cNvPr>
          <p:cNvSpPr>
            <a:spLocks noGrp="1"/>
          </p:cNvSpPr>
          <p:nvPr>
            <p:ph idx="1"/>
          </p:nvPr>
        </p:nvSpPr>
        <p:spPr>
          <a:xfrm>
            <a:off x="565484" y="1424572"/>
            <a:ext cx="10515600" cy="4351338"/>
          </a:xfrm>
        </p:spPr>
        <p:txBody>
          <a:bodyPr/>
          <a:lstStyle/>
          <a:p>
            <a:pPr marL="0" indent="0">
              <a:buNone/>
            </a:pPr>
            <a:r>
              <a:rPr lang="en-US" dirty="0">
                <a:latin typeface="Times New Roman" panose="02020603050405020304" pitchFamily="18" charset="0"/>
                <a:cs typeface="Times New Roman" panose="02020603050405020304" pitchFamily="18" charset="0"/>
              </a:rPr>
              <a:t>At each step:</a:t>
            </a:r>
          </a:p>
          <a:p>
            <a:r>
              <a:rPr lang="en-US" dirty="0">
                <a:latin typeface="Times New Roman" panose="02020603050405020304" pitchFamily="18" charset="0"/>
                <a:cs typeface="Times New Roman" panose="02020603050405020304" pitchFamily="18" charset="0"/>
              </a:rPr>
              <a:t>Calculate slope (gradient) </a:t>
            </a:r>
          </a:p>
          <a:p>
            <a:r>
              <a:rPr lang="en-US" dirty="0">
                <a:latin typeface="Times New Roman" panose="02020603050405020304" pitchFamily="18" charset="0"/>
                <a:cs typeface="Times New Roman" panose="02020603050405020304" pitchFamily="18" charset="0"/>
              </a:rPr>
              <a:t>Move in </a:t>
            </a:r>
            <a:r>
              <a:rPr lang="en-US" b="1" dirty="0">
                <a:latin typeface="Times New Roman" panose="02020603050405020304" pitchFamily="18" charset="0"/>
                <a:cs typeface="Times New Roman" panose="02020603050405020304" pitchFamily="18" charset="0"/>
              </a:rPr>
              <a:t>opposite direction of slope</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Reduce error gradually </a:t>
            </a:r>
          </a:p>
          <a:p>
            <a:endParaRPr lang="en-IN" dirty="0"/>
          </a:p>
        </p:txBody>
      </p:sp>
    </p:spTree>
    <p:extLst>
      <p:ext uri="{BB962C8B-B14F-4D97-AF65-F5344CB8AC3E}">
        <p14:creationId xmlns:p14="http://schemas.microsoft.com/office/powerpoint/2010/main" val="67979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F9AA1E-7F8E-4773-5E62-5EE42CCDE9D3}"/>
              </a:ext>
            </a:extLst>
          </p:cNvPr>
          <p:cNvPicPr>
            <a:picLocks noChangeAspect="1"/>
          </p:cNvPicPr>
          <p:nvPr/>
        </p:nvPicPr>
        <p:blipFill>
          <a:blip r:embed="rId2"/>
          <a:stretch>
            <a:fillRect/>
          </a:stretch>
        </p:blipFill>
        <p:spPr>
          <a:xfrm>
            <a:off x="677917" y="227564"/>
            <a:ext cx="10836165" cy="6402871"/>
          </a:xfrm>
          <a:prstGeom prst="rect">
            <a:avLst/>
          </a:prstGeom>
        </p:spPr>
      </p:pic>
      <p:sp>
        <p:nvSpPr>
          <p:cNvPr id="7" name="TextBox 6">
            <a:extLst>
              <a:ext uri="{FF2B5EF4-FFF2-40B4-BE49-F238E27FC236}">
                <a16:creationId xmlns:a16="http://schemas.microsoft.com/office/drawing/2014/main" id="{6EA050DD-9550-5DF4-791B-CB2272570F86}"/>
              </a:ext>
            </a:extLst>
          </p:cNvPr>
          <p:cNvSpPr txBox="1"/>
          <p:nvPr/>
        </p:nvSpPr>
        <p:spPr>
          <a:xfrm>
            <a:off x="4908332" y="5410228"/>
            <a:ext cx="6852744" cy="646331"/>
          </a:xfrm>
          <a:prstGeom prst="rect">
            <a:avLst/>
          </a:prstGeom>
          <a:noFill/>
        </p:spPr>
        <p:txBody>
          <a:bodyPr wrap="square">
            <a:spAutoFit/>
          </a:bodyPr>
          <a:lstStyle/>
          <a:p>
            <a:r>
              <a:rPr lang="en-US" b="0" i="0" dirty="0">
                <a:solidFill>
                  <a:srgbClr val="383838"/>
                </a:solidFill>
                <a:effectLst/>
                <a:latin typeface="Inter"/>
              </a:rPr>
              <a:t>Gradient descent is an iterative optimization algorithm for finding the local minimum of a function.</a:t>
            </a:r>
            <a:endParaRPr lang="en-IN" dirty="0"/>
          </a:p>
        </p:txBody>
      </p:sp>
    </p:spTree>
    <p:extLst>
      <p:ext uri="{BB962C8B-B14F-4D97-AF65-F5344CB8AC3E}">
        <p14:creationId xmlns:p14="http://schemas.microsoft.com/office/powerpoint/2010/main" val="643935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32363-D847-2428-3BBE-0A917D05786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A9FF97-142D-0935-AE13-98C396193C90}"/>
              </a:ext>
            </a:extLst>
          </p:cNvPr>
          <p:cNvSpPr>
            <a:spLocks noGrp="1"/>
          </p:cNvSpPr>
          <p:nvPr>
            <p:ph idx="1"/>
          </p:nvPr>
        </p:nvSpPr>
        <p:spPr>
          <a:xfrm>
            <a:off x="563880" y="553720"/>
            <a:ext cx="10906760" cy="5750559"/>
          </a:xfrm>
        </p:spPr>
        <p:txBody>
          <a:bodyPr>
            <a:normAutofit lnSpcReduction="10000"/>
          </a:bodyPr>
          <a:lstStyle/>
          <a:p>
            <a:pPr algn="just"/>
            <a:r>
              <a:rPr lang="en-US" dirty="0"/>
              <a:t>The brain and the spinal cord constitute the CNS and the neurons inside and outside the CNS constitute the PNS. </a:t>
            </a:r>
          </a:p>
          <a:p>
            <a:pPr algn="just"/>
            <a:r>
              <a:rPr lang="en-US" b="1" dirty="0"/>
              <a:t>The neurons are basically  classified into three types called sensory neurons, motor neurons and interneurons. </a:t>
            </a:r>
          </a:p>
          <a:p>
            <a:pPr algn="just"/>
            <a:r>
              <a:rPr lang="en-US" dirty="0"/>
              <a:t>Sensory  neurons get information from different parts of the body and bring it into the CNS, whereas  motor neurons receive information from other neurons and transmit commands to the body parts.  </a:t>
            </a:r>
          </a:p>
          <a:p>
            <a:pPr algn="just"/>
            <a:r>
              <a:rPr lang="en-US" dirty="0"/>
              <a:t>The CNS consists of only interneurons which connect one neuron to another neuron by  receiving information from one neuron and transmitting it to another. </a:t>
            </a:r>
          </a:p>
          <a:p>
            <a:pPr algn="just"/>
            <a:r>
              <a:rPr lang="en-US" b="1" i="1" dirty="0"/>
              <a:t>The basic functionality of a  neuron is to receive information, process it and then transmit it to another neuron or to a body part.</a:t>
            </a:r>
            <a:endParaRPr lang="en-IN" b="1" i="1" dirty="0"/>
          </a:p>
        </p:txBody>
      </p:sp>
    </p:spTree>
    <p:extLst>
      <p:ext uri="{BB962C8B-B14F-4D97-AF65-F5344CB8AC3E}">
        <p14:creationId xmlns:p14="http://schemas.microsoft.com/office/powerpoint/2010/main" val="40966371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66960-F066-B310-8D67-E5E489F6D0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9E0BDE-3E50-5C9D-D5B6-2AD1C1F0500B}"/>
              </a:ext>
            </a:extLst>
          </p:cNvPr>
          <p:cNvSpPr>
            <a:spLocks noGrp="1"/>
          </p:cNvSpPr>
          <p:nvPr>
            <p:ph type="title"/>
          </p:nvPr>
        </p:nvSpPr>
        <p:spPr>
          <a:xfrm>
            <a:off x="721360" y="213359"/>
            <a:ext cx="10632440" cy="935355"/>
          </a:xfrm>
          <a:solidFill>
            <a:schemeClr val="accent2">
              <a:lumMod val="20000"/>
              <a:lumOff val="80000"/>
            </a:schemeClr>
          </a:solidFill>
        </p:spPr>
        <p:txBody>
          <a:bodyPr>
            <a:normAutofit fontScale="90000"/>
          </a:bodyPr>
          <a:lstStyle/>
          <a:p>
            <a:r>
              <a:rPr lang="en-US" dirty="0"/>
              <a:t>10.4.2 Delta Learning Rule and Gradient Descent</a:t>
            </a:r>
            <a:endParaRPr lang="en-IN" dirty="0"/>
          </a:p>
        </p:txBody>
      </p:sp>
      <p:sp>
        <p:nvSpPr>
          <p:cNvPr id="3" name="Content Placeholder 2">
            <a:extLst>
              <a:ext uri="{FF2B5EF4-FFF2-40B4-BE49-F238E27FC236}">
                <a16:creationId xmlns:a16="http://schemas.microsoft.com/office/drawing/2014/main" id="{E7654EF2-8F7E-939F-C07B-D807C28184D1}"/>
              </a:ext>
            </a:extLst>
          </p:cNvPr>
          <p:cNvSpPr>
            <a:spLocks noGrp="1"/>
          </p:cNvSpPr>
          <p:nvPr>
            <p:ph idx="1"/>
          </p:nvPr>
        </p:nvSpPr>
        <p:spPr>
          <a:xfrm>
            <a:off x="650240" y="1253330"/>
            <a:ext cx="10891520" cy="5320189"/>
          </a:xfrm>
        </p:spPr>
        <p:txBody>
          <a:bodyPr>
            <a:normAutofit/>
          </a:bodyPr>
          <a:lstStyle/>
          <a:p>
            <a:pPr algn="just"/>
            <a:r>
              <a:rPr lang="en-US" dirty="0">
                <a:latin typeface="Times New Roman" panose="02020603050405020304" pitchFamily="18" charset="0"/>
                <a:cs typeface="Times New Roman" panose="02020603050405020304" pitchFamily="18" charset="0"/>
              </a:rPr>
              <a:t>Generally, </a:t>
            </a:r>
            <a:r>
              <a:rPr lang="en-US" b="1" dirty="0">
                <a:latin typeface="Times New Roman" panose="02020603050405020304" pitchFamily="18" charset="0"/>
                <a:cs typeface="Times New Roman" panose="02020603050405020304" pitchFamily="18" charset="0"/>
              </a:rPr>
              <a:t>Learning in neural networks </a:t>
            </a:r>
            <a:r>
              <a:rPr lang="en-US" dirty="0">
                <a:latin typeface="Times New Roman" panose="02020603050405020304" pitchFamily="18" charset="0"/>
                <a:cs typeface="Times New Roman" panose="02020603050405020304" pitchFamily="18" charset="0"/>
              </a:rPr>
              <a:t>is performed by adjusting the </a:t>
            </a:r>
            <a:r>
              <a:rPr lang="en-US" dirty="0">
                <a:solidFill>
                  <a:srgbClr val="FF0000"/>
                </a:solidFill>
                <a:latin typeface="Times New Roman" panose="02020603050405020304" pitchFamily="18" charset="0"/>
                <a:cs typeface="Times New Roman" panose="02020603050405020304" pitchFamily="18" charset="0"/>
              </a:rPr>
              <a:t>network weights </a:t>
            </a:r>
            <a:r>
              <a:rPr lang="en-US" dirty="0">
                <a:latin typeface="Times New Roman" panose="02020603050405020304" pitchFamily="18" charset="0"/>
                <a:cs typeface="Times New Roman" panose="02020603050405020304" pitchFamily="18" charset="0"/>
              </a:rPr>
              <a:t>in </a:t>
            </a:r>
            <a:r>
              <a:rPr lang="en-US" b="1" u="sng" dirty="0">
                <a:latin typeface="Times New Roman" panose="02020603050405020304" pitchFamily="18" charset="0"/>
                <a:cs typeface="Times New Roman" panose="02020603050405020304" pitchFamily="18" charset="0"/>
              </a:rPr>
              <a:t>order  to minimize the difference between the desired and estimated outputs</a:t>
            </a:r>
            <a:r>
              <a:rPr lang="en-US" b="1" dirty="0">
                <a:latin typeface="Times New Roman" panose="02020603050405020304" pitchFamily="18" charset="0"/>
                <a:cs typeface="Times New Roman" panose="02020603050405020304" pitchFamily="18" charset="0"/>
              </a:rPr>
              <a:t>. </a:t>
            </a:r>
          </a:p>
          <a:p>
            <a:pPr algn="just"/>
            <a:r>
              <a:rPr lang="en-US" dirty="0">
                <a:latin typeface="Times New Roman" panose="02020603050405020304" pitchFamily="18" charset="0"/>
                <a:cs typeface="Times New Roman" panose="02020603050405020304" pitchFamily="18" charset="0"/>
              </a:rPr>
              <a:t>This delta difference is  measured as an error function or also called as </a:t>
            </a:r>
            <a:r>
              <a:rPr lang="en-US" b="1" u="sng" dirty="0">
                <a:latin typeface="Times New Roman" panose="02020603050405020304" pitchFamily="18" charset="0"/>
                <a:cs typeface="Times New Roman" panose="02020603050405020304" pitchFamily="18" charset="0"/>
              </a:rPr>
              <a:t>cost functi</a:t>
            </a:r>
            <a:r>
              <a:rPr lang="en-US" b="1" dirty="0">
                <a:latin typeface="Times New Roman" panose="02020603050405020304" pitchFamily="18" charset="0"/>
                <a:cs typeface="Times New Roman" panose="02020603050405020304" pitchFamily="18" charset="0"/>
              </a:rPr>
              <a:t>on</a:t>
            </a:r>
            <a:r>
              <a:rPr lang="en-US" dirty="0">
                <a:latin typeface="Times New Roman" panose="02020603050405020304" pitchFamily="18" charset="0"/>
                <a:cs typeface="Times New Roman" panose="02020603050405020304" pitchFamily="18" charset="0"/>
              </a:rPr>
              <a:t>. The cost function, being linear and  continuous, is differentiable. </a:t>
            </a:r>
          </a:p>
          <a:p>
            <a:pPr algn="just"/>
            <a:r>
              <a:rPr lang="en-US" dirty="0">
                <a:latin typeface="Times New Roman" panose="02020603050405020304" pitchFamily="18" charset="0"/>
                <a:cs typeface="Times New Roman" panose="02020603050405020304" pitchFamily="18" charset="0"/>
              </a:rPr>
              <a:t>This way of learning called as </a:t>
            </a:r>
            <a:r>
              <a:rPr lang="en-US" b="1" u="sng" dirty="0">
                <a:latin typeface="Times New Roman" panose="02020603050405020304" pitchFamily="18" charset="0"/>
                <a:cs typeface="Times New Roman" panose="02020603050405020304" pitchFamily="18" charset="0"/>
              </a:rPr>
              <a:t>delta rule </a:t>
            </a:r>
            <a:r>
              <a:rPr lang="en-US" dirty="0">
                <a:latin typeface="Times New Roman" panose="02020603050405020304" pitchFamily="18" charset="0"/>
                <a:cs typeface="Times New Roman" panose="02020603050405020304" pitchFamily="18" charset="0"/>
              </a:rPr>
              <a:t>(also known as </a:t>
            </a:r>
            <a:r>
              <a:rPr lang="en-US" dirty="0" err="1">
                <a:latin typeface="Times New Roman" panose="02020603050405020304" pitchFamily="18" charset="0"/>
                <a:cs typeface="Times New Roman" panose="02020603050405020304" pitchFamily="18" charset="0"/>
              </a:rPr>
              <a:t>Widrow</a:t>
            </a:r>
            <a:r>
              <a:rPr lang="en-US" dirty="0">
                <a:latin typeface="Times New Roman" panose="02020603050405020304" pitchFamily="18" charset="0"/>
                <a:cs typeface="Times New Roman" panose="02020603050405020304" pitchFamily="18" charset="0"/>
              </a:rPr>
              <a:t>-Hoff”  rule or Adaline rule) is a type of back propagation applied for training the network. </a:t>
            </a:r>
          </a:p>
        </p:txBody>
      </p:sp>
      <p:sp>
        <p:nvSpPr>
          <p:cNvPr id="5" name="TextBox 4">
            <a:extLst>
              <a:ext uri="{FF2B5EF4-FFF2-40B4-BE49-F238E27FC236}">
                <a16:creationId xmlns:a16="http://schemas.microsoft.com/office/drawing/2014/main" id="{00BF903A-8DE6-B501-2EB0-45ACEC27A05B}"/>
              </a:ext>
            </a:extLst>
          </p:cNvPr>
          <p:cNvSpPr txBox="1"/>
          <p:nvPr/>
        </p:nvSpPr>
        <p:spPr>
          <a:xfrm>
            <a:off x="595284" y="5165531"/>
            <a:ext cx="11001432" cy="830997"/>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Gradient Descent</a:t>
            </a:r>
            <a:r>
              <a:rPr lang="en-US" sz="2400" dirty="0">
                <a:latin typeface="Times New Roman" panose="02020603050405020304" pitchFamily="18" charset="0"/>
                <a:cs typeface="Times New Roman" panose="02020603050405020304" pitchFamily="18" charset="0"/>
              </a:rPr>
              <a:t> is an </a:t>
            </a:r>
            <a:r>
              <a:rPr lang="en-US" sz="2400" b="1" dirty="0">
                <a:latin typeface="Times New Roman" panose="02020603050405020304" pitchFamily="18" charset="0"/>
                <a:cs typeface="Times New Roman" panose="02020603050405020304" pitchFamily="18" charset="0"/>
              </a:rPr>
              <a:t>optimization algorithm</a:t>
            </a:r>
            <a:r>
              <a:rPr lang="en-US" sz="2400" dirty="0">
                <a:latin typeface="Times New Roman" panose="02020603050405020304" pitchFamily="18" charset="0"/>
                <a:cs typeface="Times New Roman" panose="02020603050405020304" pitchFamily="18" charset="0"/>
              </a:rPr>
              <a:t> used to minimize a </a:t>
            </a:r>
            <a:r>
              <a:rPr lang="en-US" sz="2400" b="1" dirty="0">
                <a:latin typeface="Times New Roman" panose="02020603050405020304" pitchFamily="18" charset="0"/>
                <a:cs typeface="Times New Roman" panose="02020603050405020304" pitchFamily="18" charset="0"/>
              </a:rPr>
              <a:t>loss (or cost) function</a:t>
            </a:r>
            <a:r>
              <a:rPr lang="en-US" sz="2400" dirty="0">
                <a:latin typeface="Times New Roman" panose="02020603050405020304" pitchFamily="18" charset="0"/>
                <a:cs typeface="Times New Roman" panose="02020603050405020304" pitchFamily="18" charset="0"/>
              </a:rPr>
              <a:t> in machine learning and deep learning models.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52641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4A7BC0-AB69-23C3-7486-5F63647A3F56}"/>
              </a:ext>
            </a:extLst>
          </p:cNvPr>
          <p:cNvPicPr>
            <a:picLocks noChangeAspect="1"/>
          </p:cNvPicPr>
          <p:nvPr/>
        </p:nvPicPr>
        <p:blipFill>
          <a:blip r:embed="rId2"/>
          <a:stretch>
            <a:fillRect/>
          </a:stretch>
        </p:blipFill>
        <p:spPr>
          <a:xfrm>
            <a:off x="486294" y="2043561"/>
            <a:ext cx="11219412" cy="3878669"/>
          </a:xfrm>
          <a:prstGeom prst="rect">
            <a:avLst/>
          </a:prstGeom>
        </p:spPr>
      </p:pic>
      <p:sp>
        <p:nvSpPr>
          <p:cNvPr id="3" name="TextBox 2">
            <a:extLst>
              <a:ext uri="{FF2B5EF4-FFF2-40B4-BE49-F238E27FC236}">
                <a16:creationId xmlns:a16="http://schemas.microsoft.com/office/drawing/2014/main" id="{6DFD87E3-340A-CF84-7CEA-9E0FD805A157}"/>
              </a:ext>
            </a:extLst>
          </p:cNvPr>
          <p:cNvSpPr txBox="1"/>
          <p:nvPr/>
        </p:nvSpPr>
        <p:spPr>
          <a:xfrm>
            <a:off x="666077" y="935770"/>
            <a:ext cx="10615448" cy="830997"/>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The training  error of a hypothesis is half the squared difference between the desired target output and actual  output and is given as follows: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68225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34CBF-F4BB-B597-5CFC-33EBE4B48A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404C7C-DCFF-7A1B-1859-D04C76FD4A3F}"/>
              </a:ext>
            </a:extLst>
          </p:cNvPr>
          <p:cNvSpPr>
            <a:spLocks noGrp="1"/>
          </p:cNvSpPr>
          <p:nvPr>
            <p:ph type="title"/>
          </p:nvPr>
        </p:nvSpPr>
        <p:spPr>
          <a:xfrm>
            <a:off x="447040" y="365125"/>
            <a:ext cx="11277600" cy="732155"/>
          </a:xfrm>
          <a:solidFill>
            <a:schemeClr val="accent2">
              <a:lumMod val="20000"/>
              <a:lumOff val="80000"/>
            </a:schemeClr>
          </a:solidFill>
        </p:spPr>
        <p:txBody>
          <a:bodyPr/>
          <a:lstStyle/>
          <a:p>
            <a:r>
              <a:rPr lang="en-US" dirty="0"/>
              <a:t>10.5 TYPES OF ARTIFICIAL NEURAL NETWORKS</a:t>
            </a:r>
            <a:endParaRPr lang="en-IN" dirty="0"/>
          </a:p>
        </p:txBody>
      </p:sp>
      <p:sp>
        <p:nvSpPr>
          <p:cNvPr id="3" name="Content Placeholder 2">
            <a:extLst>
              <a:ext uri="{FF2B5EF4-FFF2-40B4-BE49-F238E27FC236}">
                <a16:creationId xmlns:a16="http://schemas.microsoft.com/office/drawing/2014/main" id="{C1730B79-A7D0-1536-9E9E-01C0D55F3706}"/>
              </a:ext>
            </a:extLst>
          </p:cNvPr>
          <p:cNvSpPr>
            <a:spLocks noGrp="1"/>
          </p:cNvSpPr>
          <p:nvPr>
            <p:ph idx="1"/>
          </p:nvPr>
        </p:nvSpPr>
        <p:spPr>
          <a:xfrm>
            <a:off x="695960" y="1253331"/>
            <a:ext cx="10515600" cy="4351338"/>
          </a:xfrm>
        </p:spPr>
        <p:txBody>
          <a:bodyPr/>
          <a:lstStyle/>
          <a:p>
            <a:pPr algn="just"/>
            <a:r>
              <a:rPr lang="en-US" dirty="0">
                <a:latin typeface="Times New Roman" panose="02020603050405020304" pitchFamily="18" charset="0"/>
                <a:cs typeface="Times New Roman" panose="02020603050405020304" pitchFamily="18" charset="0"/>
              </a:rPr>
              <a:t>ANNs consist of multiple neurons arranged in layers.</a:t>
            </a:r>
          </a:p>
          <a:p>
            <a:pPr algn="just"/>
            <a:r>
              <a:rPr lang="en-US" dirty="0">
                <a:latin typeface="Times New Roman" panose="02020603050405020304" pitchFamily="18" charset="0"/>
                <a:cs typeface="Times New Roman" panose="02020603050405020304" pitchFamily="18" charset="0"/>
              </a:rPr>
              <a:t> There are different types of ANNs  that differ by the network structure, activation function involved and the learning rules used.</a:t>
            </a:r>
          </a:p>
          <a:p>
            <a:pPr algn="just"/>
            <a:r>
              <a:rPr lang="en-US" dirty="0">
                <a:latin typeface="Times New Roman" panose="02020603050405020304" pitchFamily="18" charset="0"/>
                <a:cs typeface="Times New Roman" panose="02020603050405020304" pitchFamily="18" charset="0"/>
              </a:rPr>
              <a:t>  In an ANN, there are three layers called input layer, hidden layer and output layer. </a:t>
            </a:r>
          </a:p>
          <a:p>
            <a:pPr algn="just"/>
            <a:r>
              <a:rPr lang="en-US" dirty="0">
                <a:latin typeface="Times New Roman" panose="02020603050405020304" pitchFamily="18" charset="0"/>
                <a:cs typeface="Times New Roman" panose="02020603050405020304" pitchFamily="18" charset="0"/>
              </a:rPr>
              <a:t>Any general  ANN would consist of one input layer, one output layer and zero or more hidden layers. </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80566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E414B-5EE3-0223-7030-D97F887EFFF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569DC7C-DDA6-46D8-F21C-82D4F378C13D}"/>
              </a:ext>
            </a:extLst>
          </p:cNvPr>
          <p:cNvPicPr>
            <a:picLocks noChangeAspect="1"/>
          </p:cNvPicPr>
          <p:nvPr/>
        </p:nvPicPr>
        <p:blipFill>
          <a:blip r:embed="rId2"/>
          <a:stretch>
            <a:fillRect/>
          </a:stretch>
        </p:blipFill>
        <p:spPr>
          <a:xfrm>
            <a:off x="808523" y="412541"/>
            <a:ext cx="10186697" cy="5783729"/>
          </a:xfrm>
          <a:prstGeom prst="rect">
            <a:avLst/>
          </a:prstGeom>
        </p:spPr>
      </p:pic>
    </p:spTree>
    <p:extLst>
      <p:ext uri="{BB962C8B-B14F-4D97-AF65-F5344CB8AC3E}">
        <p14:creationId xmlns:p14="http://schemas.microsoft.com/office/powerpoint/2010/main" val="26986038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6499F-C356-9369-FF5F-4E26DE9BB5C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F28ED7B-AC7A-508C-C598-93802C927935}"/>
              </a:ext>
            </a:extLst>
          </p:cNvPr>
          <p:cNvPicPr>
            <a:picLocks noChangeAspect="1"/>
          </p:cNvPicPr>
          <p:nvPr/>
        </p:nvPicPr>
        <p:blipFill>
          <a:blip r:embed="rId2"/>
          <a:stretch>
            <a:fillRect/>
          </a:stretch>
        </p:blipFill>
        <p:spPr>
          <a:xfrm>
            <a:off x="716590" y="508000"/>
            <a:ext cx="10509196" cy="5669256"/>
          </a:xfrm>
          <a:prstGeom prst="rect">
            <a:avLst/>
          </a:prstGeom>
        </p:spPr>
      </p:pic>
    </p:spTree>
    <p:extLst>
      <p:ext uri="{BB962C8B-B14F-4D97-AF65-F5344CB8AC3E}">
        <p14:creationId xmlns:p14="http://schemas.microsoft.com/office/powerpoint/2010/main" val="10115493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2398F-D8E6-3056-CF12-E6B4391407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8BDABC-52A1-5C47-E96A-7EED70D1D579}"/>
              </a:ext>
            </a:extLst>
          </p:cNvPr>
          <p:cNvSpPr>
            <a:spLocks noGrp="1"/>
          </p:cNvSpPr>
          <p:nvPr>
            <p:ph type="title"/>
          </p:nvPr>
        </p:nvSpPr>
        <p:spPr>
          <a:xfrm>
            <a:off x="421640" y="299719"/>
            <a:ext cx="10515600" cy="762635"/>
          </a:xfrm>
          <a:solidFill>
            <a:schemeClr val="accent2">
              <a:lumMod val="20000"/>
              <a:lumOff val="80000"/>
            </a:schemeClr>
          </a:solidFill>
        </p:spPr>
        <p:txBody>
          <a:bodyPr/>
          <a:lstStyle/>
          <a:p>
            <a:pPr algn="ctr"/>
            <a:r>
              <a:rPr lang="en-US" dirty="0">
                <a:latin typeface="Times New Roman" panose="02020603050405020304" pitchFamily="18" charset="0"/>
                <a:cs typeface="Times New Roman" panose="02020603050405020304" pitchFamily="18" charset="0"/>
              </a:rPr>
              <a:t>10.5.3 Multi-Layer Perceptron (MLP)</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9927705-C062-4E0E-A142-8B4C7371D725}"/>
              </a:ext>
            </a:extLst>
          </p:cNvPr>
          <p:cNvSpPr>
            <a:spLocks noGrp="1"/>
          </p:cNvSpPr>
          <p:nvPr>
            <p:ph idx="1"/>
          </p:nvPr>
        </p:nvSpPr>
        <p:spPr>
          <a:xfrm>
            <a:off x="586740" y="1263490"/>
            <a:ext cx="11018520" cy="4842669"/>
          </a:xfrm>
        </p:spPr>
        <p:txBody>
          <a:bodyPr>
            <a:normAutofit/>
          </a:bodyPr>
          <a:lstStyle/>
          <a:p>
            <a:pPr algn="just"/>
            <a:r>
              <a:rPr lang="en-US" dirty="0"/>
              <a:t>This ANN consists of multiple layers with </a:t>
            </a:r>
            <a:r>
              <a:rPr lang="en-US" b="1" u="sng" dirty="0"/>
              <a:t>one input layer, one output layer and one or more  hidden layers.</a:t>
            </a:r>
            <a:r>
              <a:rPr lang="en-US" dirty="0"/>
              <a:t> Every neuron in a layer is connected to all neurons in the next layer and thus they are fully connected. </a:t>
            </a:r>
          </a:p>
          <a:p>
            <a:pPr algn="just"/>
            <a:r>
              <a:rPr lang="en-US" dirty="0"/>
              <a:t>The information flows in both the directions. In the forward direction,  the inputs are multiplied by weights of neurons and forwarded to the activation function of the neuron and output is passed to the next layer. </a:t>
            </a:r>
          </a:p>
          <a:p>
            <a:pPr algn="just"/>
            <a:r>
              <a:rPr lang="en-US" dirty="0"/>
              <a:t>If the output is incorrect, then in the backward  direction, error is back propagated to adjust the weights and biases to get correct output. Thus</a:t>
            </a:r>
            <a:r>
              <a:rPr lang="en-US"/>
              <a:t>, the </a:t>
            </a:r>
            <a:r>
              <a:rPr lang="en-US" dirty="0"/>
              <a:t>network learns with the training data.</a:t>
            </a:r>
            <a:endParaRPr lang="en-IN" dirty="0"/>
          </a:p>
        </p:txBody>
      </p:sp>
    </p:spTree>
    <p:extLst>
      <p:ext uri="{BB962C8B-B14F-4D97-AF65-F5344CB8AC3E}">
        <p14:creationId xmlns:p14="http://schemas.microsoft.com/office/powerpoint/2010/main" val="41926267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228C93-1C85-B85C-DB5B-CB908F6CA63B}"/>
              </a:ext>
            </a:extLst>
          </p:cNvPr>
          <p:cNvSpPr>
            <a:spLocks noGrp="1"/>
          </p:cNvSpPr>
          <p:nvPr>
            <p:ph idx="1"/>
          </p:nvPr>
        </p:nvSpPr>
        <p:spPr>
          <a:xfrm>
            <a:off x="574040" y="525145"/>
            <a:ext cx="11191240" cy="4351338"/>
          </a:xfrm>
        </p:spPr>
        <p:txBody>
          <a:bodyPr/>
          <a:lstStyle/>
          <a:p>
            <a:pPr algn="just"/>
            <a:r>
              <a:rPr lang="en-US" dirty="0"/>
              <a:t>This type of ANN is used in deep learning for complex  classification, speech recognition, medical diagnosis, forecasting, etc. They are comparatively  complex and slow. The model of an MLP is shown in Figure.</a:t>
            </a:r>
            <a:endParaRPr lang="en-IN" dirty="0"/>
          </a:p>
        </p:txBody>
      </p:sp>
      <p:pic>
        <p:nvPicPr>
          <p:cNvPr id="5" name="Picture 4">
            <a:extLst>
              <a:ext uri="{FF2B5EF4-FFF2-40B4-BE49-F238E27FC236}">
                <a16:creationId xmlns:a16="http://schemas.microsoft.com/office/drawing/2014/main" id="{1BD01DDD-6543-FB93-F8FA-C7AA771846FF}"/>
              </a:ext>
            </a:extLst>
          </p:cNvPr>
          <p:cNvPicPr>
            <a:picLocks noChangeAspect="1"/>
          </p:cNvPicPr>
          <p:nvPr/>
        </p:nvPicPr>
        <p:blipFill>
          <a:blip r:embed="rId2"/>
          <a:stretch>
            <a:fillRect/>
          </a:stretch>
        </p:blipFill>
        <p:spPr>
          <a:xfrm>
            <a:off x="3207314" y="2083606"/>
            <a:ext cx="5777372" cy="4249249"/>
          </a:xfrm>
          <a:prstGeom prst="rect">
            <a:avLst/>
          </a:prstGeom>
        </p:spPr>
      </p:pic>
    </p:spTree>
    <p:extLst>
      <p:ext uri="{BB962C8B-B14F-4D97-AF65-F5344CB8AC3E}">
        <p14:creationId xmlns:p14="http://schemas.microsoft.com/office/powerpoint/2010/main" val="5206307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96D0A-47A0-5ADF-0AD9-5DF1285BF72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89A51EE-CC94-A4C2-C2E8-C78022318371}"/>
              </a:ext>
            </a:extLst>
          </p:cNvPr>
          <p:cNvPicPr>
            <a:picLocks noChangeAspect="1"/>
          </p:cNvPicPr>
          <p:nvPr/>
        </p:nvPicPr>
        <p:blipFill>
          <a:blip r:embed="rId2"/>
          <a:stretch>
            <a:fillRect/>
          </a:stretch>
        </p:blipFill>
        <p:spPr>
          <a:xfrm>
            <a:off x="1049525" y="458973"/>
            <a:ext cx="10092949" cy="5940054"/>
          </a:xfrm>
          <a:prstGeom prst="rect">
            <a:avLst/>
          </a:prstGeom>
        </p:spPr>
      </p:pic>
    </p:spTree>
    <p:extLst>
      <p:ext uri="{BB962C8B-B14F-4D97-AF65-F5344CB8AC3E}">
        <p14:creationId xmlns:p14="http://schemas.microsoft.com/office/powerpoint/2010/main" val="28265675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B4198-262C-712E-1757-4CA6C7AA1D8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D27A025-F9E7-D36E-B5E5-436E6C514EC5}"/>
              </a:ext>
            </a:extLst>
          </p:cNvPr>
          <p:cNvPicPr>
            <a:picLocks noChangeAspect="1"/>
          </p:cNvPicPr>
          <p:nvPr/>
        </p:nvPicPr>
        <p:blipFill>
          <a:blip r:embed="rId2"/>
          <a:stretch>
            <a:fillRect/>
          </a:stretch>
        </p:blipFill>
        <p:spPr>
          <a:xfrm>
            <a:off x="619759" y="438006"/>
            <a:ext cx="11241033" cy="5981988"/>
          </a:xfrm>
          <a:prstGeom prst="rect">
            <a:avLst/>
          </a:prstGeom>
        </p:spPr>
      </p:pic>
    </p:spTree>
    <p:extLst>
      <p:ext uri="{BB962C8B-B14F-4D97-AF65-F5344CB8AC3E}">
        <p14:creationId xmlns:p14="http://schemas.microsoft.com/office/powerpoint/2010/main" val="14435395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2E979-57E8-41E7-8503-F37C0A75B08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F5E8F0B-3919-C230-8F8A-280F39047284}"/>
              </a:ext>
            </a:extLst>
          </p:cNvPr>
          <p:cNvPicPr>
            <a:picLocks noChangeAspect="1"/>
          </p:cNvPicPr>
          <p:nvPr/>
        </p:nvPicPr>
        <p:blipFill>
          <a:blip r:embed="rId2"/>
          <a:stretch>
            <a:fillRect/>
          </a:stretch>
        </p:blipFill>
        <p:spPr>
          <a:xfrm>
            <a:off x="772161" y="608454"/>
            <a:ext cx="10018526" cy="5304666"/>
          </a:xfrm>
          <a:prstGeom prst="rect">
            <a:avLst/>
          </a:prstGeom>
        </p:spPr>
      </p:pic>
    </p:spTree>
    <p:extLst>
      <p:ext uri="{BB962C8B-B14F-4D97-AF65-F5344CB8AC3E}">
        <p14:creationId xmlns:p14="http://schemas.microsoft.com/office/powerpoint/2010/main" val="2600064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D8E4B-8957-F470-CAF8-BB1244418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E84E23-7D56-807B-3731-3FE6C69BC8C7}"/>
              </a:ext>
            </a:extLst>
          </p:cNvPr>
          <p:cNvSpPr>
            <a:spLocks noGrp="1"/>
          </p:cNvSpPr>
          <p:nvPr>
            <p:ph type="title"/>
          </p:nvPr>
        </p:nvSpPr>
        <p:spPr>
          <a:solidFill>
            <a:schemeClr val="accent2">
              <a:lumMod val="20000"/>
              <a:lumOff val="80000"/>
            </a:schemeClr>
          </a:solidFill>
        </p:spPr>
        <p:txBody>
          <a:bodyPr/>
          <a:lstStyle/>
          <a:p>
            <a:pPr algn="ctr"/>
            <a:r>
              <a:rPr lang="en-US" dirty="0"/>
              <a:t>10.2 BIOLOGICAL NEURONS</a:t>
            </a:r>
            <a:endParaRPr lang="en-IN" dirty="0"/>
          </a:p>
        </p:txBody>
      </p:sp>
      <p:sp>
        <p:nvSpPr>
          <p:cNvPr id="3" name="Content Placeholder 2">
            <a:extLst>
              <a:ext uri="{FF2B5EF4-FFF2-40B4-BE49-F238E27FC236}">
                <a16:creationId xmlns:a16="http://schemas.microsoft.com/office/drawing/2014/main" id="{0385963B-310A-EFB4-5A2A-B8C8D85E634E}"/>
              </a:ext>
            </a:extLst>
          </p:cNvPr>
          <p:cNvSpPr>
            <a:spLocks noGrp="1"/>
          </p:cNvSpPr>
          <p:nvPr>
            <p:ph idx="1"/>
          </p:nvPr>
        </p:nvSpPr>
        <p:spPr>
          <a:xfrm>
            <a:off x="627380" y="1892968"/>
            <a:ext cx="10937240" cy="4335111"/>
          </a:xfrm>
        </p:spPr>
        <p:txBody>
          <a:bodyPr>
            <a:normAutofit/>
          </a:bodyPr>
          <a:lstStyle/>
          <a:p>
            <a:pPr marL="0" indent="0">
              <a:buNone/>
            </a:pPr>
            <a:r>
              <a:rPr lang="en-IN" dirty="0"/>
              <a:t>A neuron has:</a:t>
            </a:r>
          </a:p>
          <a:p>
            <a:r>
              <a:rPr lang="en-IN" b="1" dirty="0"/>
              <a:t>Dendrites</a:t>
            </a:r>
            <a:r>
              <a:rPr lang="en-IN" dirty="0"/>
              <a:t> → receive input </a:t>
            </a:r>
          </a:p>
          <a:p>
            <a:r>
              <a:rPr lang="en-IN" b="1" dirty="0"/>
              <a:t>Soma (cell body)</a:t>
            </a:r>
            <a:r>
              <a:rPr lang="en-IN" dirty="0"/>
              <a:t> → process input </a:t>
            </a:r>
          </a:p>
          <a:p>
            <a:r>
              <a:rPr lang="en-IN" b="1" dirty="0"/>
              <a:t>Axon</a:t>
            </a:r>
            <a:r>
              <a:rPr lang="en-IN" dirty="0"/>
              <a:t> → send output </a:t>
            </a:r>
          </a:p>
          <a:p>
            <a:r>
              <a:rPr lang="en-IN" b="1" dirty="0"/>
              <a:t>Synapse</a:t>
            </a:r>
            <a:r>
              <a:rPr lang="en-IN" dirty="0"/>
              <a:t> → connection to next neuron </a:t>
            </a:r>
          </a:p>
          <a:p>
            <a:pPr marL="0" indent="0">
              <a:buNone/>
            </a:pPr>
            <a:r>
              <a:rPr lang="en-IN" b="1" dirty="0"/>
              <a:t>Example:</a:t>
            </a:r>
            <a:br>
              <a:rPr lang="en-IN" dirty="0"/>
            </a:br>
            <a:r>
              <a:rPr lang="en-IN" dirty="0"/>
              <a:t>When you touch a hot object:</a:t>
            </a:r>
          </a:p>
          <a:p>
            <a:r>
              <a:rPr lang="en-IN" dirty="0"/>
              <a:t>Sensors send signal → brain processes → hand moves away</a:t>
            </a:r>
          </a:p>
          <a:p>
            <a:pPr algn="just"/>
            <a:endParaRPr lang="en-IN" dirty="0"/>
          </a:p>
        </p:txBody>
      </p:sp>
      <p:pic>
        <p:nvPicPr>
          <p:cNvPr id="4" name="Picture 3">
            <a:extLst>
              <a:ext uri="{FF2B5EF4-FFF2-40B4-BE49-F238E27FC236}">
                <a16:creationId xmlns:a16="http://schemas.microsoft.com/office/drawing/2014/main" id="{34347979-F0B5-A995-5DE4-4F29AE76A6A9}"/>
              </a:ext>
            </a:extLst>
          </p:cNvPr>
          <p:cNvPicPr>
            <a:picLocks noChangeAspect="1"/>
          </p:cNvPicPr>
          <p:nvPr/>
        </p:nvPicPr>
        <p:blipFill>
          <a:blip r:embed="rId2"/>
          <a:stretch>
            <a:fillRect/>
          </a:stretch>
        </p:blipFill>
        <p:spPr>
          <a:xfrm>
            <a:off x="7539789" y="1892968"/>
            <a:ext cx="3814011" cy="2929850"/>
          </a:xfrm>
          <a:prstGeom prst="rect">
            <a:avLst/>
          </a:prstGeom>
        </p:spPr>
      </p:pic>
    </p:spTree>
    <p:extLst>
      <p:ext uri="{BB962C8B-B14F-4D97-AF65-F5344CB8AC3E}">
        <p14:creationId xmlns:p14="http://schemas.microsoft.com/office/powerpoint/2010/main" val="13503467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0DB7F-E711-0F77-B5E6-95F03390E8A1}"/>
              </a:ext>
            </a:extLst>
          </p:cNvPr>
          <p:cNvPicPr>
            <a:picLocks noChangeAspect="1"/>
          </p:cNvPicPr>
          <p:nvPr/>
        </p:nvPicPr>
        <p:blipFill>
          <a:blip r:embed="rId2"/>
          <a:stretch>
            <a:fillRect/>
          </a:stretch>
        </p:blipFill>
        <p:spPr>
          <a:xfrm>
            <a:off x="509380" y="558098"/>
            <a:ext cx="11173240" cy="5741804"/>
          </a:xfrm>
          <a:prstGeom prst="rect">
            <a:avLst/>
          </a:prstGeom>
        </p:spPr>
      </p:pic>
    </p:spTree>
    <p:extLst>
      <p:ext uri="{BB962C8B-B14F-4D97-AF65-F5344CB8AC3E}">
        <p14:creationId xmlns:p14="http://schemas.microsoft.com/office/powerpoint/2010/main" val="1582242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5C99B-DA59-B24C-4D5B-450C1A3E47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8CB7CB-A781-08F9-6232-3B4D3116CA56}"/>
              </a:ext>
            </a:extLst>
          </p:cNvPr>
          <p:cNvSpPr>
            <a:spLocks noGrp="1"/>
          </p:cNvSpPr>
          <p:nvPr>
            <p:ph type="title"/>
          </p:nvPr>
        </p:nvSpPr>
        <p:spPr>
          <a:solidFill>
            <a:schemeClr val="accent2">
              <a:lumMod val="20000"/>
              <a:lumOff val="80000"/>
            </a:schemeClr>
          </a:solidFill>
        </p:spPr>
        <p:txBody>
          <a:bodyPr/>
          <a:lstStyle/>
          <a:p>
            <a:pPr algn="ctr"/>
            <a:r>
              <a:rPr lang="en-US" dirty="0"/>
              <a:t>10.2 WORKING OF BIOLOGICAL NEURONS</a:t>
            </a:r>
            <a:endParaRPr lang="en-IN" dirty="0"/>
          </a:p>
        </p:txBody>
      </p:sp>
      <p:sp>
        <p:nvSpPr>
          <p:cNvPr id="3" name="Content Placeholder 2">
            <a:extLst>
              <a:ext uri="{FF2B5EF4-FFF2-40B4-BE49-F238E27FC236}">
                <a16:creationId xmlns:a16="http://schemas.microsoft.com/office/drawing/2014/main" id="{A1369864-C8A7-3ECE-34BA-37C3C6C4EE1E}"/>
              </a:ext>
            </a:extLst>
          </p:cNvPr>
          <p:cNvSpPr>
            <a:spLocks noGrp="1"/>
          </p:cNvSpPr>
          <p:nvPr>
            <p:ph idx="1"/>
          </p:nvPr>
        </p:nvSpPr>
        <p:spPr>
          <a:xfrm>
            <a:off x="627380" y="1892968"/>
            <a:ext cx="10937240" cy="4335111"/>
          </a:xfrm>
        </p:spPr>
        <p:txBody>
          <a:bodyPr>
            <a:normAutofit/>
          </a:bodyPr>
          <a:lstStyle/>
          <a:p>
            <a:r>
              <a:rPr lang="en-US" dirty="0">
                <a:latin typeface="Times New Roman" panose="02020603050405020304" pitchFamily="18" charset="0"/>
                <a:cs typeface="Times New Roman" panose="02020603050405020304" pitchFamily="18" charset="0"/>
              </a:rPr>
              <a:t>Neuron fires only when </a:t>
            </a:r>
            <a:r>
              <a:rPr lang="en-US" b="1" dirty="0">
                <a:latin typeface="Times New Roman" panose="02020603050405020304" pitchFamily="18" charset="0"/>
                <a:cs typeface="Times New Roman" panose="02020603050405020304" pitchFamily="18" charset="0"/>
              </a:rPr>
              <a:t>input crosses threshold</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One neuron can connect to </a:t>
            </a:r>
            <a:r>
              <a:rPr lang="en-US" b="1" dirty="0">
                <a:latin typeface="Times New Roman" panose="02020603050405020304" pitchFamily="18" charset="0"/>
                <a:cs typeface="Times New Roman" panose="02020603050405020304" pitchFamily="18" charset="0"/>
              </a:rPr>
              <a:t>thousands of neurons</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Signals are passed using </a:t>
            </a:r>
            <a:r>
              <a:rPr lang="en-US" b="1" dirty="0">
                <a:latin typeface="Times New Roman" panose="02020603050405020304" pitchFamily="18" charset="0"/>
                <a:cs typeface="Times New Roman" panose="02020603050405020304" pitchFamily="18" charset="0"/>
              </a:rPr>
              <a:t>electrical impulses (spikes)</a:t>
            </a:r>
            <a:r>
              <a:rPr lang="en-US" dirty="0">
                <a:latin typeface="Times New Roman" panose="02020603050405020304" pitchFamily="18" charset="0"/>
                <a:cs typeface="Times New Roman" panose="02020603050405020304" pitchFamily="18" charset="0"/>
              </a:rPr>
              <a:t>. </a:t>
            </a:r>
          </a:p>
          <a:p>
            <a:pPr marL="0" indent="0" algn="ctr">
              <a:buNone/>
            </a:pPr>
            <a:endParaRPr lang="en-US" b="1" i="1" u="sng" dirty="0">
              <a:latin typeface="Times New Roman" panose="02020603050405020304" pitchFamily="18" charset="0"/>
              <a:cs typeface="Times New Roman" panose="02020603050405020304" pitchFamily="18" charset="0"/>
            </a:endParaRPr>
          </a:p>
          <a:p>
            <a:pPr marL="0" indent="0" algn="ctr">
              <a:buNone/>
            </a:pPr>
            <a:r>
              <a:rPr lang="en-US" b="1" i="1" u="sng" dirty="0">
                <a:latin typeface="Times New Roman" panose="02020603050405020304" pitchFamily="18" charset="0"/>
                <a:cs typeface="Times New Roman" panose="02020603050405020304" pitchFamily="18" charset="0"/>
              </a:rPr>
              <a:t>Neurons form a network → same idea used in ANN</a:t>
            </a:r>
          </a:p>
          <a:p>
            <a:pPr algn="just"/>
            <a:endParaRPr lang="en-IN" dirty="0"/>
          </a:p>
        </p:txBody>
      </p:sp>
    </p:spTree>
    <p:extLst>
      <p:ext uri="{BB962C8B-B14F-4D97-AF65-F5344CB8AC3E}">
        <p14:creationId xmlns:p14="http://schemas.microsoft.com/office/powerpoint/2010/main" val="3096266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16055-BE2E-5161-1331-289AEF27B4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E06F75-B87E-F3D4-0C19-5504278C82BD}"/>
              </a:ext>
            </a:extLst>
          </p:cNvPr>
          <p:cNvSpPr>
            <a:spLocks noGrp="1"/>
          </p:cNvSpPr>
          <p:nvPr>
            <p:ph type="title"/>
          </p:nvPr>
        </p:nvSpPr>
        <p:spPr>
          <a:xfrm>
            <a:off x="838200" y="365125"/>
            <a:ext cx="10515600" cy="1043939"/>
          </a:xfrm>
          <a:solidFill>
            <a:schemeClr val="accent2">
              <a:lumMod val="20000"/>
              <a:lumOff val="80000"/>
            </a:schemeClr>
          </a:solidFill>
        </p:spPr>
        <p:txBody>
          <a:bodyPr/>
          <a:lstStyle/>
          <a:p>
            <a:pPr algn="ctr"/>
            <a:r>
              <a:rPr lang="en-US" dirty="0"/>
              <a:t>10.2 BIOLOGICAL NEURONS</a:t>
            </a:r>
            <a:endParaRPr lang="en-IN" dirty="0"/>
          </a:p>
        </p:txBody>
      </p:sp>
      <p:sp>
        <p:nvSpPr>
          <p:cNvPr id="3" name="Content Placeholder 2">
            <a:extLst>
              <a:ext uri="{FF2B5EF4-FFF2-40B4-BE49-F238E27FC236}">
                <a16:creationId xmlns:a16="http://schemas.microsoft.com/office/drawing/2014/main" id="{224FB770-19D2-2028-D4E0-F6A06F22A884}"/>
              </a:ext>
            </a:extLst>
          </p:cNvPr>
          <p:cNvSpPr>
            <a:spLocks noGrp="1"/>
          </p:cNvSpPr>
          <p:nvPr>
            <p:ph idx="1"/>
          </p:nvPr>
        </p:nvSpPr>
        <p:spPr>
          <a:xfrm>
            <a:off x="627380" y="1409064"/>
            <a:ext cx="10937240" cy="4819015"/>
          </a:xfrm>
        </p:spPr>
        <p:txBody>
          <a:bodyPr>
            <a:normAutofit/>
          </a:bodyPr>
          <a:lstStyle/>
          <a:p>
            <a:pPr algn="just"/>
            <a:r>
              <a:rPr lang="en-US" dirty="0"/>
              <a:t>A typical biological neuron has four parts called dendrites, soma, axon and synapse. The body  of the neuron is called as soma. </a:t>
            </a:r>
          </a:p>
          <a:p>
            <a:pPr algn="just"/>
            <a:r>
              <a:rPr lang="en-US" dirty="0"/>
              <a:t>Dendrites accept the input information and process it in the cell  body called soma.</a:t>
            </a:r>
          </a:p>
          <a:p>
            <a:pPr algn="just"/>
            <a:r>
              <a:rPr lang="en-US" dirty="0"/>
              <a:t> A single neuron is connected by axons to around 10,000 neurons and through  these axons the processed information is passed from one neuron to another neuron. </a:t>
            </a:r>
          </a:p>
          <a:p>
            <a:pPr algn="just"/>
            <a:r>
              <a:rPr lang="en-US" dirty="0"/>
              <a:t>A neuron  gets fired if the input information crosses a threshold value and transmits signals to another  neuron through a synapse. A synapse gets fired with an electrical impulse called spikes which  are transmitted to another neuron. </a:t>
            </a:r>
            <a:endParaRPr lang="en-IN" dirty="0"/>
          </a:p>
        </p:txBody>
      </p:sp>
    </p:spTree>
    <p:extLst>
      <p:ext uri="{BB962C8B-B14F-4D97-AF65-F5344CB8AC3E}">
        <p14:creationId xmlns:p14="http://schemas.microsoft.com/office/powerpoint/2010/main" val="343104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E5154-4E0A-6F08-4EE5-7B5A41769FD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D56D4C-2367-F071-75F1-C45D5F2F575C}"/>
              </a:ext>
            </a:extLst>
          </p:cNvPr>
          <p:cNvSpPr>
            <a:spLocks noGrp="1"/>
          </p:cNvSpPr>
          <p:nvPr>
            <p:ph idx="1"/>
          </p:nvPr>
        </p:nvSpPr>
        <p:spPr>
          <a:xfrm>
            <a:off x="635000" y="667385"/>
            <a:ext cx="10515600" cy="4351338"/>
          </a:xfrm>
        </p:spPr>
        <p:txBody>
          <a:bodyPr/>
          <a:lstStyle/>
          <a:p>
            <a:r>
              <a:rPr lang="en-US" dirty="0"/>
              <a:t>A single neuron can receive synaptic inputs from one neuron  or multiple neurons. These neurons form a network structure which processes input information  and gives out a response.</a:t>
            </a:r>
            <a:endParaRPr lang="en-IN" dirty="0"/>
          </a:p>
        </p:txBody>
      </p:sp>
      <p:pic>
        <p:nvPicPr>
          <p:cNvPr id="5" name="Picture 4">
            <a:extLst>
              <a:ext uri="{FF2B5EF4-FFF2-40B4-BE49-F238E27FC236}">
                <a16:creationId xmlns:a16="http://schemas.microsoft.com/office/drawing/2014/main" id="{93160D2A-ADE3-38DE-3A26-FCD66EFE30B1}"/>
              </a:ext>
            </a:extLst>
          </p:cNvPr>
          <p:cNvPicPr>
            <a:picLocks noChangeAspect="1"/>
          </p:cNvPicPr>
          <p:nvPr/>
        </p:nvPicPr>
        <p:blipFill>
          <a:blip r:embed="rId2"/>
          <a:stretch>
            <a:fillRect/>
          </a:stretch>
        </p:blipFill>
        <p:spPr>
          <a:xfrm>
            <a:off x="2451190" y="2357634"/>
            <a:ext cx="6438766" cy="3633857"/>
          </a:xfrm>
          <a:prstGeom prst="rect">
            <a:avLst/>
          </a:prstGeom>
        </p:spPr>
      </p:pic>
    </p:spTree>
    <p:extLst>
      <p:ext uri="{BB962C8B-B14F-4D97-AF65-F5344CB8AC3E}">
        <p14:creationId xmlns:p14="http://schemas.microsoft.com/office/powerpoint/2010/main" val="1640385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3631</TotalTime>
  <Words>2452</Words>
  <Application>Microsoft Office PowerPoint</Application>
  <PresentationFormat>Widescreen</PresentationFormat>
  <Paragraphs>299</Paragraphs>
  <Slides>60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Aptos</vt:lpstr>
      <vt:lpstr>Aptos Display</vt:lpstr>
      <vt:lpstr>Arial</vt:lpstr>
      <vt:lpstr>Cambria Math</vt:lpstr>
      <vt:lpstr>Inter</vt:lpstr>
      <vt:lpstr>Times New Roman</vt:lpstr>
      <vt:lpstr>Office Theme</vt:lpstr>
      <vt:lpstr>Module – 4 </vt:lpstr>
      <vt:lpstr>10.1 INTRODUCTION</vt:lpstr>
      <vt:lpstr>10.1 INTRODUCTION</vt:lpstr>
      <vt:lpstr>10.1 INTRODUCTION</vt:lpstr>
      <vt:lpstr>PowerPoint Presentation</vt:lpstr>
      <vt:lpstr>10.2 BIOLOGICAL NEURONS</vt:lpstr>
      <vt:lpstr>10.2 WORKING OF BIOLOGICAL NEURONS</vt:lpstr>
      <vt:lpstr>10.2 BIOLOGICAL NEURONS</vt:lpstr>
      <vt:lpstr>PowerPoint Presentation</vt:lpstr>
      <vt:lpstr>10.3 ARTIFICIAL NEURONS</vt:lpstr>
      <vt:lpstr>10.3 SIMPLE MODEL OF AN ARTIFICIAL NEURONS</vt:lpstr>
      <vt:lpstr>10.3 SIMPLE MODEL OF AN ARTIFICIAL NEURONS</vt:lpstr>
      <vt:lpstr>Artificial Neuron</vt:lpstr>
      <vt:lpstr>An artificial neuron takes weighted inputs, computes their sum, and passes it through an activation function to produce output.</vt:lpstr>
      <vt:lpstr>Activation Function</vt:lpstr>
      <vt:lpstr>Activation Function</vt:lpstr>
      <vt:lpstr>PowerPoint Presentation</vt:lpstr>
      <vt:lpstr>PowerPoint Presentation</vt:lpstr>
      <vt:lpstr>PowerPoint Presentation</vt:lpstr>
      <vt:lpstr>SUMMARY</vt:lpstr>
      <vt:lpstr>10.3.3 ARTIFICIAL NEURAL NETWORK STRUCTURE</vt:lpstr>
      <vt:lpstr>10.3.3 ARTIFICIAL NEURAL NETWORK STRUCTURE</vt:lpstr>
      <vt:lpstr>10.3.3 ARTIFICIAL NEURAL NETWORK STRUCTURE</vt:lpstr>
      <vt:lpstr>10.3.3 TYPES OF ANN STRUCTURE</vt:lpstr>
      <vt:lpstr>10.3.3 TYPES OF ANN STRUCTURE</vt:lpstr>
      <vt:lpstr>KEY POINT OF TYPES OF ANN STRUCTURE</vt:lpstr>
      <vt:lpstr>10.4 PERCEPTRON AND LEARNING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Epoch is Considered?</vt:lpstr>
      <vt:lpstr>Learning from Numerical</vt:lpstr>
      <vt:lpstr>An epoch is one complete iteration over the entire training dataset. Multiple epochs are required to adjust weights and minimize error for correct classification.</vt:lpstr>
      <vt:lpstr>For Understanding : Linearly separable and Non-Linearly separable</vt:lpstr>
      <vt:lpstr>For Understanding : Linearly separable and Non-Linearly separable</vt:lpstr>
      <vt:lpstr>10.4.1 XOR Problem</vt:lpstr>
      <vt:lpstr>PowerPoint Presentation</vt:lpstr>
      <vt:lpstr>10.5  GRADIENT DESCENT</vt:lpstr>
      <vt:lpstr>10.5  GRADIENT DESCENT</vt:lpstr>
      <vt:lpstr>10.5 Connection to Machine Learning</vt:lpstr>
      <vt:lpstr>10.5 Working of Gradient Descent</vt:lpstr>
      <vt:lpstr>PowerPoint Presentation</vt:lpstr>
      <vt:lpstr>10.4.2 Delta Learning Rule and Gradient Descent</vt:lpstr>
      <vt:lpstr>PowerPoint Presentation</vt:lpstr>
      <vt:lpstr>10.5 TYPES OF ARTIFICIAL NEURAL NETWORKS</vt:lpstr>
      <vt:lpstr>PowerPoint Presentation</vt:lpstr>
      <vt:lpstr>PowerPoint Presentation</vt:lpstr>
      <vt:lpstr>10.5.3 Multi-Layer Perceptron (MLP)</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 5</dc:title>
  <dc:creator>SUGUNADEVI C</dc:creator>
  <cp:lastModifiedBy>Nidhi Joshi Parsai</cp:lastModifiedBy>
  <cp:revision>76</cp:revision>
  <dcterms:created xsi:type="dcterms:W3CDTF">2024-02-15T13:49:50Z</dcterms:created>
  <dcterms:modified xsi:type="dcterms:W3CDTF">2026-04-04T15:30:15Z</dcterms:modified>
</cp:coreProperties>
</file>